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9" r:id="rId4"/>
    <p:sldId id="263" r:id="rId5"/>
    <p:sldId id="262" r:id="rId6"/>
    <p:sldId id="269" r:id="rId7"/>
    <p:sldId id="281" r:id="rId8"/>
    <p:sldId id="266" r:id="rId9"/>
    <p:sldId id="261" r:id="rId10"/>
    <p:sldId id="268" r:id="rId11"/>
    <p:sldId id="282" r:id="rId12"/>
    <p:sldId id="267" r:id="rId13"/>
    <p:sldId id="274" r:id="rId14"/>
    <p:sldId id="271" r:id="rId15"/>
    <p:sldId id="273" r:id="rId16"/>
    <p:sldId id="279" r:id="rId17"/>
  </p:sldIdLst>
  <p:sldSz cx="12192000" cy="6858000"/>
  <p:notesSz cx="6858000" cy="9144000"/>
  <p:embeddedFontLst>
    <p:embeddedFont>
      <p:font typeface="Bahnschrift SemiBold Condensed" panose="020B0502040204020203"/>
      <p:bold r:id="rId19"/>
    </p:embeddedFont>
    <p:embeddedFont>
      <p:font typeface="Calibri" panose="020F0502020204030204" pitchFamily="34" charset="0"/>
      <p:regular r:id="rId20"/>
      <p:bold r:id="rId21"/>
      <p:italic r:id="rId22"/>
      <p:boldItalic r:id="rId23"/>
    </p:embeddedFont>
    <p:embeddedFont>
      <p:font typeface="Bahnschrift" panose="020B0502040204020203" pitchFamily="34" charset="0"/>
      <p:regular r:id="rId24"/>
      <p:bold r:id="rId25"/>
    </p:embeddedFont>
    <p:embeddedFont>
      <p:font typeface="微软雅黑" panose="020B0503020204020204" pitchFamily="34" charset="-122"/>
      <p:regular r:id="rId26"/>
      <p:bold r:id="rId27"/>
    </p:embeddedFont>
    <p:embeddedFont>
      <p:font typeface="等线 Light" panose="02010600030101010101" pitchFamily="2" charset="-122"/>
      <p:regular r:id="rId28"/>
    </p:embeddedFont>
    <p:embeddedFont>
      <p:font typeface="等线" panose="02010600030101010101" pitchFamily="2" charset="-122"/>
      <p:regular r:id="rId29"/>
      <p:bold r:id="rId30"/>
    </p:embeddedFont>
    <p:embeddedFont>
      <p:font typeface="Bahnschrift Condensed" panose="020B0502040204020203" charset="0"/>
      <p:regular r:id="rId31"/>
    </p:embeddedFont>
    <p:embeddedFont>
      <p:font typeface="方正粗黑宋简体" panose="02010600030101010101" charset="-122"/>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B6F"/>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6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87516-B260-4AE8-A67D-84C099A94E7A}" type="datetimeFigureOut">
              <a:rPr lang="zh-CN" altLang="en-US" smtClean="0"/>
              <a:t>2019/11/2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68277-AD4F-47E2-B139-FFA7F5DE81C1}" type="slidenum">
              <a:rPr lang="zh-CN" altLang="en-US" smtClean="0"/>
              <a:t>‹#›</a:t>
            </a:fld>
            <a:endParaRPr lang="zh-CN" altLang="en-US"/>
          </a:p>
        </p:txBody>
      </p:sp>
    </p:spTree>
    <p:extLst>
      <p:ext uri="{BB962C8B-B14F-4D97-AF65-F5344CB8AC3E}">
        <p14:creationId xmlns:p14="http://schemas.microsoft.com/office/powerpoint/2010/main" val="78866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65262CB-D09F-4E78-B318-E2035C9CE176}" type="datetimeFigureOut">
              <a:rPr lang="zh-CN" altLang="en-US" smtClean="0"/>
              <a:t>2019/11/2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582A7F-91D2-4D05-A6C9-F4D946B4A1A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262CB-D09F-4E78-B318-E2035C9CE176}" type="datetimeFigureOut">
              <a:rPr lang="zh-CN" altLang="en-US" smtClean="0"/>
              <a:t>2019/11/2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82A7F-91D2-4D05-A6C9-F4D946B4A1A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57689" y="953626"/>
            <a:ext cx="12192000" cy="5156462"/>
          </a:xfrm>
          <a:prstGeom prst="rect">
            <a:avLst/>
          </a:prstGeom>
          <a:solidFill>
            <a:schemeClr val="bg2">
              <a:lumMod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koppt-图标"/>
          <p:cNvSpPr>
            <a:spLocks noChangeAspect="1" noEditPoints="1"/>
          </p:cNvSpPr>
          <p:nvPr/>
        </p:nvSpPr>
        <p:spPr bwMode="auto">
          <a:xfrm>
            <a:off x="4970981" y="838116"/>
            <a:ext cx="1614791" cy="1571017"/>
          </a:xfrm>
          <a:custGeom>
            <a:avLst/>
            <a:gdLst>
              <a:gd name="T0" fmla="*/ 247 w 3276"/>
              <a:gd name="T1" fmla="*/ 2501 h 3276"/>
              <a:gd name="T2" fmla="*/ 305 w 3276"/>
              <a:gd name="T3" fmla="*/ 1902 h 3276"/>
              <a:gd name="T4" fmla="*/ 2170 w 3276"/>
              <a:gd name="T5" fmla="*/ 1621 h 3276"/>
              <a:gd name="T6" fmla="*/ 2293 w 3276"/>
              <a:gd name="T7" fmla="*/ 1065 h 3276"/>
              <a:gd name="T8" fmla="*/ 2539 w 3276"/>
              <a:gd name="T9" fmla="*/ 328 h 3276"/>
              <a:gd name="T10" fmla="*/ 2190 w 3276"/>
              <a:gd name="T11" fmla="*/ 97 h 3276"/>
              <a:gd name="T12" fmla="*/ 2170 w 3276"/>
              <a:gd name="T13" fmla="*/ 1621 h 3276"/>
              <a:gd name="T14" fmla="*/ 1638 w 3276"/>
              <a:gd name="T15" fmla="*/ 0 h 3276"/>
              <a:gd name="T16" fmla="*/ 1563 w 3276"/>
              <a:gd name="T17" fmla="*/ 183 h 3276"/>
              <a:gd name="T18" fmla="*/ 1876 w 3276"/>
              <a:gd name="T19" fmla="*/ 2236 h 3276"/>
              <a:gd name="T20" fmla="*/ 2129 w 3276"/>
              <a:gd name="T21" fmla="*/ 2293 h 3276"/>
              <a:gd name="T22" fmla="*/ 2192 w 3276"/>
              <a:gd name="T23" fmla="*/ 1882 h 3276"/>
              <a:gd name="T24" fmla="*/ 1146 w 3276"/>
              <a:gd name="T25" fmla="*/ 819 h 3276"/>
              <a:gd name="T26" fmla="*/ 847 w 3276"/>
              <a:gd name="T27" fmla="*/ 1058 h 3276"/>
              <a:gd name="T28" fmla="*/ 1408 w 3276"/>
              <a:gd name="T29" fmla="*/ 2208 h 3276"/>
              <a:gd name="T30" fmla="*/ 1784 w 3276"/>
              <a:gd name="T31" fmla="*/ 2096 h 3276"/>
              <a:gd name="T32" fmla="*/ 1433 w 3276"/>
              <a:gd name="T33" fmla="*/ 462 h 3276"/>
              <a:gd name="T34" fmla="*/ 1146 w 3276"/>
              <a:gd name="T35" fmla="*/ 819 h 3276"/>
              <a:gd name="T36" fmla="*/ 900 w 3276"/>
              <a:gd name="T37" fmla="*/ 573 h 3276"/>
              <a:gd name="T38" fmla="*/ 1407 w 3276"/>
              <a:gd name="T39" fmla="*/ 280 h 3276"/>
              <a:gd name="T40" fmla="*/ 10 w 3276"/>
              <a:gd name="T41" fmla="*/ 1459 h 3276"/>
              <a:gd name="T42" fmla="*/ 708 w 3276"/>
              <a:gd name="T43" fmla="*/ 971 h 3276"/>
              <a:gd name="T44" fmla="*/ 2700 w 3276"/>
              <a:gd name="T45" fmla="*/ 393 h 3276"/>
              <a:gd name="T46" fmla="*/ 2785 w 3276"/>
              <a:gd name="T47" fmla="*/ 1065 h 3276"/>
              <a:gd name="T48" fmla="*/ 2511 w 3276"/>
              <a:gd name="T49" fmla="*/ 1308 h 3276"/>
              <a:gd name="T50" fmla="*/ 2911 w 3276"/>
              <a:gd name="T51" fmla="*/ 2193 h 3276"/>
              <a:gd name="T52" fmla="*/ 3276 w 3276"/>
              <a:gd name="T53" fmla="*/ 1638 h 3276"/>
              <a:gd name="T54" fmla="*/ 2129 w 3276"/>
              <a:gd name="T55" fmla="*/ 2457 h 3276"/>
              <a:gd name="T56" fmla="*/ 1638 w 3276"/>
              <a:gd name="T57" fmla="*/ 2539 h 3276"/>
              <a:gd name="T58" fmla="*/ 588 w 3276"/>
              <a:gd name="T59" fmla="*/ 2895 h 3276"/>
              <a:gd name="T60" fmla="*/ 3065 w 3276"/>
              <a:gd name="T61" fmla="*/ 2442 h 3276"/>
              <a:gd name="T62" fmla="*/ 2129 w 3276"/>
              <a:gd name="T63" fmla="*/ 2457 h 3276"/>
              <a:gd name="T64" fmla="*/ 454 w 3276"/>
              <a:gd name="T65" fmla="*/ 1996 h 3276"/>
              <a:gd name="T66" fmla="*/ 426 w 3276"/>
              <a:gd name="T67" fmla="*/ 2738 h 3276"/>
              <a:gd name="T68" fmla="*/ 1412 w 3276"/>
              <a:gd name="T69" fmla="*/ 239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76" h="3276">
                <a:moveTo>
                  <a:pt x="0" y="1670"/>
                </a:moveTo>
                <a:cubicBezTo>
                  <a:pt x="6" y="1975"/>
                  <a:pt x="96" y="2259"/>
                  <a:pt x="247" y="2501"/>
                </a:cubicBezTo>
                <a:cubicBezTo>
                  <a:pt x="246" y="2486"/>
                  <a:pt x="245" y="2472"/>
                  <a:pt x="245" y="2457"/>
                </a:cubicBezTo>
                <a:cubicBezTo>
                  <a:pt x="245" y="2266"/>
                  <a:pt x="266" y="2081"/>
                  <a:pt x="305" y="1902"/>
                </a:cubicBezTo>
                <a:cubicBezTo>
                  <a:pt x="199" y="1831"/>
                  <a:pt x="97" y="1753"/>
                  <a:pt x="0" y="1670"/>
                </a:cubicBezTo>
                <a:close/>
                <a:moveTo>
                  <a:pt x="2170" y="1621"/>
                </a:moveTo>
                <a:cubicBezTo>
                  <a:pt x="2246" y="1500"/>
                  <a:pt x="2310" y="1371"/>
                  <a:pt x="2364" y="1236"/>
                </a:cubicBezTo>
                <a:cubicBezTo>
                  <a:pt x="2320" y="1192"/>
                  <a:pt x="2293" y="1132"/>
                  <a:pt x="2293" y="1065"/>
                </a:cubicBezTo>
                <a:cubicBezTo>
                  <a:pt x="2293" y="947"/>
                  <a:pt x="2377" y="848"/>
                  <a:pt x="2488" y="825"/>
                </a:cubicBezTo>
                <a:cubicBezTo>
                  <a:pt x="2521" y="664"/>
                  <a:pt x="2539" y="498"/>
                  <a:pt x="2539" y="328"/>
                </a:cubicBezTo>
                <a:cubicBezTo>
                  <a:pt x="2539" y="308"/>
                  <a:pt x="2538" y="289"/>
                  <a:pt x="2537" y="269"/>
                </a:cubicBezTo>
                <a:cubicBezTo>
                  <a:pt x="2429" y="199"/>
                  <a:pt x="2313" y="141"/>
                  <a:pt x="2190" y="97"/>
                </a:cubicBezTo>
                <a:cubicBezTo>
                  <a:pt x="1974" y="159"/>
                  <a:pt x="1770" y="247"/>
                  <a:pt x="1582" y="362"/>
                </a:cubicBezTo>
                <a:cubicBezTo>
                  <a:pt x="1653" y="841"/>
                  <a:pt x="1864" y="1274"/>
                  <a:pt x="2170" y="1621"/>
                </a:cubicBezTo>
                <a:close/>
                <a:moveTo>
                  <a:pt x="1905" y="24"/>
                </a:moveTo>
                <a:cubicBezTo>
                  <a:pt x="1818" y="9"/>
                  <a:pt x="1729" y="0"/>
                  <a:pt x="1638" y="0"/>
                </a:cubicBezTo>
                <a:cubicBezTo>
                  <a:pt x="1610" y="0"/>
                  <a:pt x="1583" y="3"/>
                  <a:pt x="1556" y="4"/>
                </a:cubicBezTo>
                <a:cubicBezTo>
                  <a:pt x="1556" y="64"/>
                  <a:pt x="1559" y="124"/>
                  <a:pt x="1563" y="183"/>
                </a:cubicBezTo>
                <a:cubicBezTo>
                  <a:pt x="1672" y="121"/>
                  <a:pt x="1787" y="70"/>
                  <a:pt x="1905" y="24"/>
                </a:cubicBezTo>
                <a:close/>
                <a:moveTo>
                  <a:pt x="1876" y="2236"/>
                </a:moveTo>
                <a:cubicBezTo>
                  <a:pt x="1880" y="2251"/>
                  <a:pt x="1881" y="2267"/>
                  <a:pt x="1882" y="2282"/>
                </a:cubicBezTo>
                <a:cubicBezTo>
                  <a:pt x="1964" y="2289"/>
                  <a:pt x="2046" y="2293"/>
                  <a:pt x="2129" y="2293"/>
                </a:cubicBezTo>
                <a:cubicBezTo>
                  <a:pt x="2314" y="2293"/>
                  <a:pt x="2495" y="2276"/>
                  <a:pt x="2670" y="2245"/>
                </a:cubicBezTo>
                <a:cubicBezTo>
                  <a:pt x="2497" y="2142"/>
                  <a:pt x="2336" y="2021"/>
                  <a:pt x="2192" y="1882"/>
                </a:cubicBezTo>
                <a:cubicBezTo>
                  <a:pt x="2098" y="2010"/>
                  <a:pt x="1992" y="2128"/>
                  <a:pt x="1876" y="2236"/>
                </a:cubicBezTo>
                <a:close/>
                <a:moveTo>
                  <a:pt x="1146" y="819"/>
                </a:moveTo>
                <a:cubicBezTo>
                  <a:pt x="1146" y="955"/>
                  <a:pt x="1036" y="1065"/>
                  <a:pt x="900" y="1065"/>
                </a:cubicBezTo>
                <a:cubicBezTo>
                  <a:pt x="882" y="1065"/>
                  <a:pt x="864" y="1062"/>
                  <a:pt x="847" y="1058"/>
                </a:cubicBezTo>
                <a:cubicBezTo>
                  <a:pt x="686" y="1289"/>
                  <a:pt x="566" y="1549"/>
                  <a:pt x="492" y="1828"/>
                </a:cubicBezTo>
                <a:cubicBezTo>
                  <a:pt x="771" y="2000"/>
                  <a:pt x="1079" y="2130"/>
                  <a:pt x="1408" y="2208"/>
                </a:cubicBezTo>
                <a:cubicBezTo>
                  <a:pt x="1443" y="2115"/>
                  <a:pt x="1532" y="2047"/>
                  <a:pt x="1638" y="2047"/>
                </a:cubicBezTo>
                <a:cubicBezTo>
                  <a:pt x="1693" y="2047"/>
                  <a:pt x="1743" y="2066"/>
                  <a:pt x="1784" y="2096"/>
                </a:cubicBezTo>
                <a:cubicBezTo>
                  <a:pt x="1890" y="1994"/>
                  <a:pt x="1989" y="1882"/>
                  <a:pt x="2076" y="1762"/>
                </a:cubicBezTo>
                <a:cubicBezTo>
                  <a:pt x="1751" y="1404"/>
                  <a:pt x="1521" y="958"/>
                  <a:pt x="1433" y="462"/>
                </a:cubicBezTo>
                <a:cubicBezTo>
                  <a:pt x="1324" y="540"/>
                  <a:pt x="1222" y="628"/>
                  <a:pt x="1127" y="723"/>
                </a:cubicBezTo>
                <a:cubicBezTo>
                  <a:pt x="1139" y="753"/>
                  <a:pt x="1146" y="785"/>
                  <a:pt x="1146" y="819"/>
                </a:cubicBezTo>
                <a:close/>
                <a:moveTo>
                  <a:pt x="654" y="819"/>
                </a:moveTo>
                <a:cubicBezTo>
                  <a:pt x="654" y="683"/>
                  <a:pt x="764" y="573"/>
                  <a:pt x="900" y="573"/>
                </a:cubicBezTo>
                <a:cubicBezTo>
                  <a:pt x="942" y="573"/>
                  <a:pt x="981" y="585"/>
                  <a:pt x="1015" y="603"/>
                </a:cubicBezTo>
                <a:cubicBezTo>
                  <a:pt x="1135" y="483"/>
                  <a:pt x="1266" y="375"/>
                  <a:pt x="1407" y="280"/>
                </a:cubicBezTo>
                <a:cubicBezTo>
                  <a:pt x="1398" y="195"/>
                  <a:pt x="1393" y="108"/>
                  <a:pt x="1392" y="20"/>
                </a:cubicBezTo>
                <a:cubicBezTo>
                  <a:pt x="662" y="130"/>
                  <a:pt x="90" y="720"/>
                  <a:pt x="10" y="1459"/>
                </a:cubicBezTo>
                <a:cubicBezTo>
                  <a:pt x="116" y="1558"/>
                  <a:pt x="229" y="1649"/>
                  <a:pt x="348" y="1733"/>
                </a:cubicBezTo>
                <a:cubicBezTo>
                  <a:pt x="428" y="1458"/>
                  <a:pt x="549" y="1201"/>
                  <a:pt x="708" y="971"/>
                </a:cubicBezTo>
                <a:cubicBezTo>
                  <a:pt x="675" y="929"/>
                  <a:pt x="654" y="877"/>
                  <a:pt x="654" y="819"/>
                </a:cubicBezTo>
                <a:close/>
                <a:moveTo>
                  <a:pt x="2700" y="393"/>
                </a:moveTo>
                <a:cubicBezTo>
                  <a:pt x="2697" y="548"/>
                  <a:pt x="2678" y="699"/>
                  <a:pt x="2649" y="846"/>
                </a:cubicBezTo>
                <a:cubicBezTo>
                  <a:pt x="2729" y="886"/>
                  <a:pt x="2785" y="969"/>
                  <a:pt x="2785" y="1065"/>
                </a:cubicBezTo>
                <a:cubicBezTo>
                  <a:pt x="2785" y="1200"/>
                  <a:pt x="2675" y="1310"/>
                  <a:pt x="2539" y="1310"/>
                </a:cubicBezTo>
                <a:cubicBezTo>
                  <a:pt x="2530" y="1310"/>
                  <a:pt x="2521" y="1309"/>
                  <a:pt x="2511" y="1308"/>
                </a:cubicBezTo>
                <a:cubicBezTo>
                  <a:pt x="2450" y="1461"/>
                  <a:pt x="2374" y="1607"/>
                  <a:pt x="2286" y="1745"/>
                </a:cubicBezTo>
                <a:cubicBezTo>
                  <a:pt x="2468" y="1925"/>
                  <a:pt x="2679" y="2077"/>
                  <a:pt x="2911" y="2193"/>
                </a:cubicBezTo>
                <a:cubicBezTo>
                  <a:pt x="3012" y="2167"/>
                  <a:pt x="3111" y="2136"/>
                  <a:pt x="3208" y="2100"/>
                </a:cubicBezTo>
                <a:cubicBezTo>
                  <a:pt x="3251" y="1953"/>
                  <a:pt x="3276" y="1799"/>
                  <a:pt x="3276" y="1638"/>
                </a:cubicBezTo>
                <a:cubicBezTo>
                  <a:pt x="3276" y="1139"/>
                  <a:pt x="3053" y="693"/>
                  <a:pt x="2700" y="393"/>
                </a:cubicBezTo>
                <a:close/>
                <a:moveTo>
                  <a:pt x="2129" y="2457"/>
                </a:moveTo>
                <a:cubicBezTo>
                  <a:pt x="2029" y="2457"/>
                  <a:pt x="1929" y="2452"/>
                  <a:pt x="1831" y="2443"/>
                </a:cubicBezTo>
                <a:cubicBezTo>
                  <a:pt x="1786" y="2501"/>
                  <a:pt x="1717" y="2539"/>
                  <a:pt x="1638" y="2539"/>
                </a:cubicBezTo>
                <a:cubicBezTo>
                  <a:pt x="1597" y="2539"/>
                  <a:pt x="1559" y="2528"/>
                  <a:pt x="1525" y="2511"/>
                </a:cubicBezTo>
                <a:cubicBezTo>
                  <a:pt x="1245" y="2695"/>
                  <a:pt x="929" y="2828"/>
                  <a:pt x="588" y="2895"/>
                </a:cubicBezTo>
                <a:cubicBezTo>
                  <a:pt x="872" y="3133"/>
                  <a:pt x="1238" y="3276"/>
                  <a:pt x="1638" y="3276"/>
                </a:cubicBezTo>
                <a:cubicBezTo>
                  <a:pt x="2250" y="3276"/>
                  <a:pt x="2784" y="2939"/>
                  <a:pt x="3065" y="2442"/>
                </a:cubicBezTo>
                <a:cubicBezTo>
                  <a:pt x="3006" y="2419"/>
                  <a:pt x="2950" y="2391"/>
                  <a:pt x="2893" y="2365"/>
                </a:cubicBezTo>
                <a:cubicBezTo>
                  <a:pt x="2648" y="2423"/>
                  <a:pt x="2393" y="2457"/>
                  <a:pt x="2129" y="2457"/>
                </a:cubicBezTo>
                <a:close/>
                <a:moveTo>
                  <a:pt x="1408" y="2376"/>
                </a:moveTo>
                <a:cubicBezTo>
                  <a:pt x="1066" y="2300"/>
                  <a:pt x="745" y="2170"/>
                  <a:pt x="454" y="1996"/>
                </a:cubicBezTo>
                <a:cubicBezTo>
                  <a:pt x="425" y="2145"/>
                  <a:pt x="409" y="2299"/>
                  <a:pt x="409" y="2457"/>
                </a:cubicBezTo>
                <a:cubicBezTo>
                  <a:pt x="409" y="2552"/>
                  <a:pt x="415" y="2645"/>
                  <a:pt x="426" y="2738"/>
                </a:cubicBezTo>
                <a:cubicBezTo>
                  <a:pt x="431" y="2744"/>
                  <a:pt x="437" y="2750"/>
                  <a:pt x="443" y="2757"/>
                </a:cubicBezTo>
                <a:cubicBezTo>
                  <a:pt x="796" y="2705"/>
                  <a:pt x="1124" y="2576"/>
                  <a:pt x="1412" y="2390"/>
                </a:cubicBezTo>
                <a:cubicBezTo>
                  <a:pt x="1410" y="2386"/>
                  <a:pt x="1409" y="2381"/>
                  <a:pt x="1408" y="2376"/>
                </a:cubicBezTo>
                <a:close/>
              </a:path>
            </a:pathLst>
          </a:custGeom>
          <a:solidFill>
            <a:srgbClr val="FFFF00"/>
          </a:solidFill>
          <a:ln>
            <a:noFill/>
          </a:ln>
        </p:spPr>
        <p:txBody>
          <a:bodyPr vert="horz" wrap="square" lIns="91440" tIns="45720" rIns="91440" bIns="45720" numCol="1" anchor="t" anchorCtr="0" compatLnSpc="1"/>
          <a:lstStyle/>
          <a:p>
            <a:endParaRPr lang="zh-CN" altLang="en-US" dirty="0"/>
          </a:p>
        </p:txBody>
      </p:sp>
      <p:sp>
        <p:nvSpPr>
          <p:cNvPr id="9" name="文本框 8"/>
          <p:cNvSpPr txBox="1"/>
          <p:nvPr/>
        </p:nvSpPr>
        <p:spPr>
          <a:xfrm>
            <a:off x="1635442" y="2736158"/>
            <a:ext cx="8922385" cy="3908762"/>
          </a:xfrm>
          <a:prstGeom prst="rect">
            <a:avLst/>
          </a:prstGeom>
          <a:noFill/>
        </p:spPr>
        <p:txBody>
          <a:bodyPr wrap="square" rtlCol="0">
            <a:spAutoFit/>
          </a:bodyPr>
          <a:lstStyle/>
          <a:p>
            <a:r>
              <a:rPr lang="en-US" altLang="zh-CN" sz="3600" dirty="0">
                <a:solidFill>
                  <a:srgbClr val="FFFF00"/>
                </a:solidFill>
                <a:latin typeface="Bahnschrift SemiBold SemiConden" panose="020B0502040204020203" pitchFamily="34" charset="0"/>
              </a:rPr>
              <a:t>            </a:t>
            </a:r>
            <a:r>
              <a:rPr lang="en-US" altLang="zh-CN" sz="3600" dirty="0" smtClean="0">
                <a:solidFill>
                  <a:srgbClr val="FFFF00"/>
                </a:solidFill>
                <a:latin typeface="Bahnschrift SemiBold SemiConden" panose="020B0502040204020203" pitchFamily="34" charset="0"/>
              </a:rPr>
              <a:t> </a:t>
            </a:r>
            <a:r>
              <a:rPr lang="en-US" altLang="zh-CN" sz="3600" dirty="0" smtClean="0">
                <a:solidFill>
                  <a:srgbClr val="FFFF00"/>
                </a:solidFill>
                <a:latin typeface="Bahnschrift SemiBold SemiConden" panose="020B0502040204020203" pitchFamily="34" charset="0"/>
              </a:rPr>
              <a:t>On </a:t>
            </a:r>
            <a:r>
              <a:rPr lang="en-US" altLang="zh-CN" sz="3600" dirty="0">
                <a:solidFill>
                  <a:srgbClr val="FFFF00"/>
                </a:solidFill>
                <a:latin typeface="Bahnschrift SemiBold SemiConden" panose="020B0502040204020203" pitchFamily="34" charset="0"/>
              </a:rPr>
              <a:t>My Way </a:t>
            </a:r>
            <a:r>
              <a:rPr lang="zh-CN" altLang="en-US" sz="3600" dirty="0">
                <a:solidFill>
                  <a:srgbClr val="FFFF00"/>
                </a:solidFill>
                <a:latin typeface="Bahnschrift SemiBold SemiConden" panose="020B0502040204020203" pitchFamily="34" charset="0"/>
              </a:rPr>
              <a:t>组团游系统</a:t>
            </a:r>
          </a:p>
          <a:p>
            <a:endParaRPr lang="zh-CN" altLang="en-US" sz="3600" dirty="0">
              <a:solidFill>
                <a:srgbClr val="FFFF00"/>
              </a:solidFill>
              <a:latin typeface="Bahnschrift SemiBold SemiConden" panose="020B0502040204020203" pitchFamily="34" charset="0"/>
            </a:endParaRPr>
          </a:p>
          <a:p>
            <a:r>
              <a:rPr lang="zh-CN" altLang="en-US" sz="3600" dirty="0">
                <a:solidFill>
                  <a:srgbClr val="FFFF00"/>
                </a:solidFill>
                <a:latin typeface="Bahnschrift SemiBold SemiConden" panose="020B0502040204020203" pitchFamily="34" charset="0"/>
              </a:rPr>
              <a:t> </a:t>
            </a:r>
            <a:r>
              <a:rPr lang="zh-CN" altLang="en-US" sz="3600" dirty="0">
                <a:solidFill>
                  <a:schemeClr val="bg2"/>
                </a:solidFill>
                <a:effectLst/>
                <a:latin typeface="Bahnschrift SemiBold SemiConden" panose="020B0502040204020203" pitchFamily="34" charset="0"/>
              </a:rPr>
              <a:t>                   </a:t>
            </a:r>
            <a:endParaRPr lang="en-US" altLang="zh-CN" sz="2800" dirty="0">
              <a:solidFill>
                <a:schemeClr val="bg2"/>
              </a:solidFill>
              <a:effectLst/>
              <a:latin typeface="Bahnschrift SemiBold SemiConden" panose="020B0502040204020203" pitchFamily="34" charset="0"/>
            </a:endParaRPr>
          </a:p>
          <a:p>
            <a:r>
              <a:rPr lang="zh-CN" altLang="en-US" sz="2800" dirty="0">
                <a:solidFill>
                  <a:schemeClr val="bg2"/>
                </a:solidFill>
                <a:effectLst/>
                <a:latin typeface="Bahnschrift SemiBold SemiConden" panose="020B0502040204020203" pitchFamily="34" charset="0"/>
              </a:rPr>
              <a:t>                          </a:t>
            </a:r>
          </a:p>
          <a:p>
            <a:r>
              <a:rPr lang="zh-CN" altLang="en-US" sz="2800" dirty="0">
                <a:solidFill>
                  <a:schemeClr val="bg2"/>
                </a:solidFill>
                <a:effectLst/>
                <a:latin typeface="Bahnschrift SemiBold SemiConden" panose="020B0502040204020203" pitchFamily="34" charset="0"/>
              </a:rPr>
              <a:t>                                  </a:t>
            </a:r>
            <a:r>
              <a:rPr lang="zh-CN" altLang="en-US" sz="2800" dirty="0" smtClean="0">
                <a:solidFill>
                  <a:schemeClr val="bg2"/>
                </a:solidFill>
                <a:effectLst/>
                <a:latin typeface="Bahnschrift SemiBold SemiConden" panose="020B0502040204020203" pitchFamily="34" charset="0"/>
              </a:rPr>
              <a:t> </a:t>
            </a:r>
            <a:r>
              <a:rPr lang="zh-CN" altLang="en-US" sz="2800" dirty="0" smtClean="0">
                <a:solidFill>
                  <a:schemeClr val="bg2"/>
                </a:solidFill>
                <a:effectLst/>
                <a:latin typeface="Bahnschrift SemiBold SemiConden" panose="020B0502040204020203" pitchFamily="34" charset="0"/>
              </a:rPr>
              <a:t> </a:t>
            </a:r>
            <a:r>
              <a:rPr lang="zh-CN" altLang="en-US" sz="2800" dirty="0" smtClean="0">
                <a:solidFill>
                  <a:schemeClr val="bg2"/>
                </a:solidFill>
                <a:effectLst/>
                <a:latin typeface="Bahnschrift SemiBold SemiConden" panose="020B0502040204020203" pitchFamily="34" charset="0"/>
              </a:rPr>
              <a:t>项目 </a:t>
            </a:r>
            <a:r>
              <a:rPr lang="zh-CN" altLang="en-US" sz="2800" dirty="0">
                <a:solidFill>
                  <a:schemeClr val="bg2"/>
                </a:solidFill>
                <a:effectLst/>
                <a:latin typeface="Bahnschrift SemiBold SemiConden" panose="020B0502040204020203" pitchFamily="34" charset="0"/>
              </a:rPr>
              <a:t>汇报                               </a:t>
            </a:r>
            <a:r>
              <a:rPr lang="zh-CN" altLang="en-US" sz="2800" dirty="0" smtClean="0">
                <a:solidFill>
                  <a:schemeClr val="bg2"/>
                </a:solidFill>
                <a:effectLst/>
                <a:latin typeface="Bahnschrift SemiBold SemiConden" panose="020B0502040204020203" pitchFamily="34" charset="0"/>
              </a:rPr>
              <a:t>                    </a:t>
            </a:r>
            <a:endParaRPr lang="zh-CN" altLang="en-US" sz="2800" dirty="0">
              <a:solidFill>
                <a:schemeClr val="bg2"/>
              </a:solidFill>
              <a:effectLst/>
              <a:latin typeface="Bahnschrift SemiBold SemiConden" panose="020B0502040204020203" pitchFamily="34" charset="0"/>
            </a:endParaRPr>
          </a:p>
          <a:p>
            <a:r>
              <a:rPr lang="en-US" altLang="zh-CN" sz="2800" dirty="0" smtClean="0">
                <a:solidFill>
                  <a:schemeClr val="bg2"/>
                </a:solidFill>
                <a:effectLst/>
                <a:latin typeface="Bahnschrift SemiBold SemiConden" panose="020B0502040204020203" pitchFamily="34" charset="0"/>
              </a:rPr>
              <a:t>                                                                             </a:t>
            </a:r>
            <a:r>
              <a:rPr lang="en-US" altLang="zh-CN" sz="2800" dirty="0" smtClean="0">
                <a:solidFill>
                  <a:schemeClr val="bg2"/>
                </a:solidFill>
                <a:effectLst/>
                <a:latin typeface="Bahnschrift SemiBold SemiConden" panose="020B0502040204020203" pitchFamily="34" charset="0"/>
              </a:rPr>
              <a:t>              2019.11.2</a:t>
            </a:r>
            <a:endParaRPr lang="zh-CN" altLang="en-US" sz="2800" dirty="0">
              <a:solidFill>
                <a:schemeClr val="bg2"/>
              </a:solidFill>
              <a:effectLst/>
              <a:latin typeface="Bahnschrift SemiBold SemiConden" panose="020B0502040204020203" pitchFamily="34" charset="0"/>
            </a:endParaRPr>
          </a:p>
          <a:p>
            <a:r>
              <a:rPr lang="zh-CN" altLang="en-US" sz="2800" dirty="0">
                <a:solidFill>
                  <a:schemeClr val="bg2"/>
                </a:solidFill>
                <a:effectLst/>
                <a:latin typeface="Bahnschrift SemiBold SemiConden" panose="020B0502040204020203" pitchFamily="34" charset="0"/>
              </a:rPr>
              <a:t>                                                                                                                      </a:t>
            </a:r>
            <a:r>
              <a:rPr lang="zh-CN" altLang="en-US" sz="2800" dirty="0" smtClean="0">
                <a:solidFill>
                  <a:schemeClr val="bg2"/>
                </a:solidFill>
                <a:effectLst/>
                <a:latin typeface="Bahnschrift SemiBold SemiConden" panose="020B0502040204020203" pitchFamily="34" charset="0"/>
              </a:rPr>
              <a:t>                        </a:t>
            </a:r>
            <a:endParaRPr lang="zh-CN" altLang="en-US" sz="2800" dirty="0">
              <a:solidFill>
                <a:schemeClr val="bg2"/>
              </a:solidFill>
              <a:effectLst/>
              <a:latin typeface="Bahnschrift SemiBold SemiConden"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 y="0"/>
            <a:ext cx="5629275" cy="7800975"/>
          </a:xfrm>
          <a:prstGeom prst="rect">
            <a:avLst/>
          </a:prstGeom>
          <a:effectLst>
            <a:outerShdw blurRad="50800" dist="38100" dir="2700000" algn="tl" rotWithShape="0">
              <a:prstClr val="black">
                <a:alpha val="40000"/>
              </a:prstClr>
            </a:outerShdw>
          </a:effectLst>
        </p:spPr>
      </p:pic>
      <p:sp>
        <p:nvSpPr>
          <p:cNvPr id="4" name="半闭框 3"/>
          <p:cNvSpPr/>
          <p:nvPr/>
        </p:nvSpPr>
        <p:spPr>
          <a:xfrm rot="18960392">
            <a:off x="4948237" y="2216596"/>
            <a:ext cx="1362075" cy="1409700"/>
          </a:xfrm>
          <a:prstGeom prst="halfFrame">
            <a:avLst>
              <a:gd name="adj1" fmla="val 6386"/>
              <a:gd name="adj2" fmla="val 673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5619603" y="-195097"/>
            <a:ext cx="6391276" cy="724852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图文框 6"/>
          <p:cNvSpPr/>
          <p:nvPr/>
        </p:nvSpPr>
        <p:spPr>
          <a:xfrm rot="18813819">
            <a:off x="8179337" y="397388"/>
            <a:ext cx="1271807" cy="1282214"/>
          </a:xfrm>
          <a:prstGeom prst="frame">
            <a:avLst>
              <a:gd name="adj1" fmla="val 71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 name="文本框 7"/>
          <p:cNvSpPr txBox="1"/>
          <p:nvPr/>
        </p:nvSpPr>
        <p:spPr>
          <a:xfrm>
            <a:off x="5870575" y="1651635"/>
            <a:ext cx="5611495" cy="1322070"/>
          </a:xfrm>
          <a:prstGeom prst="rect">
            <a:avLst/>
          </a:prstGeom>
          <a:noFill/>
        </p:spPr>
        <p:txBody>
          <a:bodyPr wrap="square" rtlCol="0">
            <a:spAutoFit/>
          </a:bodyPr>
          <a:lstStyle/>
          <a:p>
            <a:r>
              <a:rPr lang="zh-CN" altLang="en-US" sz="2000" dirty="0">
                <a:solidFill>
                  <a:schemeClr val="bg1"/>
                </a:solidFill>
                <a:latin typeface="Bahnschrift SemiBold Condensed" panose="020B0502040204020203" pitchFamily="34" charset="0"/>
                <a:cs typeface="Calibri" panose="020F0502020204030204" pitchFamily="34" charset="0"/>
              </a:rPr>
              <a:t>行程助手</a:t>
            </a:r>
          </a:p>
          <a:p>
            <a:endParaRPr lang="zh-CN" altLang="en-US" sz="2000" dirty="0">
              <a:solidFill>
                <a:schemeClr val="bg1"/>
              </a:solidFill>
              <a:latin typeface="Bahnschrift SemiBold Condensed" panose="020B0502040204020203" pitchFamily="34" charset="0"/>
              <a:cs typeface="Calibri" panose="020F0502020204030204" pitchFamily="34" charset="0"/>
            </a:endParaRPr>
          </a:p>
          <a:p>
            <a:r>
              <a:rPr lang="zh-CN" altLang="en-US" sz="2000" dirty="0">
                <a:solidFill>
                  <a:schemeClr val="bg1"/>
                </a:solidFill>
                <a:latin typeface="Bahnschrift SemiBold Condensed" panose="020B0502040204020203" pitchFamily="34" charset="0"/>
                <a:cs typeface="Calibri" panose="020F0502020204030204" pitchFamily="34" charset="0"/>
              </a:rPr>
              <a:t>聊天机器人</a:t>
            </a:r>
          </a:p>
          <a:p>
            <a:endParaRPr lang="zh-CN" altLang="en-US" sz="2000" dirty="0">
              <a:solidFill>
                <a:schemeClr val="bg1"/>
              </a:solidFill>
              <a:latin typeface="Bahnschrift SemiBold Condensed" panose="020B0502040204020203" pitchFamily="34" charset="0"/>
              <a:cs typeface="Calibri" panose="020F0502020204030204" pitchFamily="34" charset="0"/>
            </a:endParaRPr>
          </a:p>
        </p:txBody>
      </p:sp>
      <p:sp>
        <p:nvSpPr>
          <p:cNvPr id="9" name="文本框 8"/>
          <p:cNvSpPr txBox="1"/>
          <p:nvPr/>
        </p:nvSpPr>
        <p:spPr>
          <a:xfrm>
            <a:off x="5975985" y="2763520"/>
            <a:ext cx="5716905" cy="3476625"/>
          </a:xfrm>
          <a:prstGeom prst="rect">
            <a:avLst/>
          </a:prstGeom>
          <a:noFill/>
        </p:spPr>
        <p:txBody>
          <a:bodyPr wrap="square" rtlCol="0">
            <a:spAutoFit/>
          </a:bodyPr>
          <a:lstStyle/>
          <a:p>
            <a:r>
              <a:rPr lang="en-US" altLang="zh-CN" sz="2000" dirty="0">
                <a:solidFill>
                  <a:srgbClr val="FFFF00"/>
                </a:solidFill>
                <a:latin typeface="Bahnschrift SemiBold Condensed" panose="020B0502040204020203" pitchFamily="34" charset="0"/>
                <a:cs typeface="Calibri" panose="020F0502020204030204" pitchFamily="34" charset="0"/>
              </a:rPr>
              <a:t>PASSAGE: </a:t>
            </a:r>
          </a:p>
          <a:p>
            <a:r>
              <a:rPr lang="zh-CN" altLang="en-US" sz="2000" dirty="0">
                <a:solidFill>
                  <a:schemeClr val="bg1"/>
                </a:solidFill>
                <a:latin typeface="Bahnschrift SemiBold Condensed" panose="020B0502040204020203" pitchFamily="34" charset="0"/>
                <a:cs typeface="Calibri" panose="020F0502020204030204" pitchFamily="34" charset="0"/>
              </a:rPr>
              <a:t>技术：跨域</a:t>
            </a:r>
          </a:p>
          <a:p>
            <a:r>
              <a:rPr lang="zh-CN" altLang="en-US" sz="2000" dirty="0">
                <a:solidFill>
                  <a:schemeClr val="bg1"/>
                </a:solidFill>
                <a:latin typeface="Bahnschrift SemiBold Condensed" panose="020B0502040204020203" pitchFamily="34" charset="0"/>
                <a:cs typeface="Calibri" panose="020F0502020204030204" pitchFamily="34" charset="0"/>
              </a:rPr>
              <a:t>问题</a:t>
            </a:r>
            <a:r>
              <a:rPr lang="en-US" altLang="zh-CN" sz="2000" dirty="0">
                <a:solidFill>
                  <a:schemeClr val="bg1"/>
                </a:solidFill>
                <a:latin typeface="Bahnschrift SemiBold Condensed" panose="020B0502040204020203" pitchFamily="34" charset="0"/>
                <a:cs typeface="Calibri" panose="020F0502020204030204" pitchFamily="34" charset="0"/>
              </a:rPr>
              <a:t>1</a:t>
            </a:r>
            <a:r>
              <a:rPr lang="zh-CN" altLang="en-US" sz="2000" dirty="0">
                <a:solidFill>
                  <a:schemeClr val="bg1"/>
                </a:solidFill>
                <a:latin typeface="Bahnschrift SemiBold Condensed" panose="020B0502040204020203" pitchFamily="34" charset="0"/>
                <a:cs typeface="Calibri" panose="020F0502020204030204" pitchFamily="34" charset="0"/>
              </a:rPr>
              <a:t>：智能回复：问题？？？</a:t>
            </a:r>
          </a:p>
          <a:p>
            <a:r>
              <a:rPr lang="zh-CN" altLang="en-US" sz="2000" dirty="0">
                <a:solidFill>
                  <a:schemeClr val="bg1"/>
                </a:solidFill>
                <a:latin typeface="Bahnschrift SemiBold Condensed" panose="020B0502040204020203" pitchFamily="34" charset="0"/>
                <a:cs typeface="Calibri" panose="020F0502020204030204" pitchFamily="34" charset="0"/>
              </a:rPr>
              <a:t>跨域：本来想使用相对安全的jsonp方法决绝跨域问题，但提供接口的平台提供的是post请求，jsonp只支持get请求，所以就使用了相对简单的cors方法解决跨域                            </a:t>
            </a:r>
          </a:p>
          <a:p>
            <a:r>
              <a:rPr lang="zh-CN" altLang="en-US" sz="2000" dirty="0">
                <a:solidFill>
                  <a:schemeClr val="bg1"/>
                </a:solidFill>
                <a:latin typeface="Bahnschrift SemiBold Condensed" panose="020B0502040204020203" pitchFamily="34" charset="0"/>
                <a:cs typeface="Calibri" panose="020F0502020204030204" pitchFamily="34" charset="0"/>
              </a:rPr>
              <a:t>开发时遇到的问题2：ajax请求写在了creade中，请求只能发出去一次就结束了，        </a:t>
            </a:r>
          </a:p>
          <a:p>
            <a:r>
              <a:rPr lang="zh-CN" altLang="en-US" sz="2000" dirty="0">
                <a:solidFill>
                  <a:schemeClr val="bg1"/>
                </a:solidFill>
                <a:latin typeface="Bahnschrift SemiBold Condensed" panose="020B0502040204020203" pitchFamily="34" charset="0"/>
                <a:cs typeface="Calibri" panose="020F0502020204030204" pitchFamily="34" charset="0"/>
              </a:rPr>
              <a:t> 解决方法：在methods中再次发送请求 ，才能继续聊天</a:t>
            </a:r>
          </a:p>
        </p:txBody>
      </p:sp>
      <p:grpSp>
        <p:nvGrpSpPr>
          <p:cNvPr id="11" name="koppt-图标"/>
          <p:cNvGrpSpPr>
            <a:grpSpLocks noChangeAspect="1"/>
          </p:cNvGrpSpPr>
          <p:nvPr/>
        </p:nvGrpSpPr>
        <p:grpSpPr>
          <a:xfrm>
            <a:off x="8203738" y="682969"/>
            <a:ext cx="1234521" cy="728770"/>
            <a:chOff x="7507288" y="1908176"/>
            <a:chExt cx="1116013" cy="658812"/>
          </a:xfrm>
          <a:solidFill>
            <a:srgbClr val="303030"/>
          </a:solidFill>
        </p:grpSpPr>
        <p:sp>
          <p:nvSpPr>
            <p:cNvPr id="12" name="Freeform 16"/>
            <p:cNvSpPr/>
            <p:nvPr/>
          </p:nvSpPr>
          <p:spPr bwMode="auto">
            <a:xfrm>
              <a:off x="7507288" y="1965326"/>
              <a:ext cx="180975" cy="280988"/>
            </a:xfrm>
            <a:custGeom>
              <a:avLst/>
              <a:gdLst>
                <a:gd name="T0" fmla="*/ 36 w 48"/>
                <a:gd name="T1" fmla="*/ 33 h 75"/>
                <a:gd name="T2" fmla="*/ 48 w 48"/>
                <a:gd name="T3" fmla="*/ 8 h 75"/>
                <a:gd name="T4" fmla="*/ 26 w 48"/>
                <a:gd name="T5" fmla="*/ 0 h 75"/>
                <a:gd name="T6" fmla="*/ 8 w 48"/>
                <a:gd name="T7" fmla="*/ 28 h 75"/>
                <a:gd name="T8" fmla="*/ 3 w 48"/>
                <a:gd name="T9" fmla="*/ 70 h 75"/>
                <a:gd name="T10" fmla="*/ 32 w 48"/>
                <a:gd name="T11" fmla="*/ 75 h 75"/>
                <a:gd name="T12" fmla="*/ 36 w 48"/>
                <a:gd name="T13" fmla="*/ 33 h 75"/>
              </a:gdLst>
              <a:ahLst/>
              <a:cxnLst>
                <a:cxn ang="0">
                  <a:pos x="T0" y="T1"/>
                </a:cxn>
                <a:cxn ang="0">
                  <a:pos x="T2" y="T3"/>
                </a:cxn>
                <a:cxn ang="0">
                  <a:pos x="T4" y="T5"/>
                </a:cxn>
                <a:cxn ang="0">
                  <a:pos x="T6" y="T7"/>
                </a:cxn>
                <a:cxn ang="0">
                  <a:pos x="T8" y="T9"/>
                </a:cxn>
                <a:cxn ang="0">
                  <a:pos x="T10" y="T11"/>
                </a:cxn>
                <a:cxn ang="0">
                  <a:pos x="T12" y="T13"/>
                </a:cxn>
              </a:cxnLst>
              <a:rect l="0" t="0" r="r" b="b"/>
              <a:pathLst>
                <a:path w="48" h="75">
                  <a:moveTo>
                    <a:pt x="36" y="33"/>
                  </a:moveTo>
                  <a:cubicBezTo>
                    <a:pt x="39" y="22"/>
                    <a:pt x="43" y="14"/>
                    <a:pt x="48" y="8"/>
                  </a:cubicBezTo>
                  <a:cubicBezTo>
                    <a:pt x="26" y="0"/>
                    <a:pt x="26" y="0"/>
                    <a:pt x="26" y="0"/>
                  </a:cubicBezTo>
                  <a:cubicBezTo>
                    <a:pt x="20" y="7"/>
                    <a:pt x="12" y="17"/>
                    <a:pt x="8" y="28"/>
                  </a:cubicBezTo>
                  <a:cubicBezTo>
                    <a:pt x="6" y="36"/>
                    <a:pt x="0" y="55"/>
                    <a:pt x="3" y="70"/>
                  </a:cubicBezTo>
                  <a:cubicBezTo>
                    <a:pt x="32" y="75"/>
                    <a:pt x="32" y="75"/>
                    <a:pt x="32" y="75"/>
                  </a:cubicBezTo>
                  <a:cubicBezTo>
                    <a:pt x="29" y="60"/>
                    <a:pt x="34" y="41"/>
                    <a:pt x="36" y="33"/>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Freeform 17"/>
            <p:cNvSpPr/>
            <p:nvPr/>
          </p:nvSpPr>
          <p:spPr bwMode="auto">
            <a:xfrm>
              <a:off x="8442326" y="1962151"/>
              <a:ext cx="180975" cy="277813"/>
            </a:xfrm>
            <a:custGeom>
              <a:avLst/>
              <a:gdLst>
                <a:gd name="T0" fmla="*/ 21 w 48"/>
                <a:gd name="T1" fmla="*/ 0 h 74"/>
                <a:gd name="T2" fmla="*/ 0 w 48"/>
                <a:gd name="T3" fmla="*/ 7 h 74"/>
                <a:gd name="T4" fmla="*/ 12 w 48"/>
                <a:gd name="T5" fmla="*/ 32 h 74"/>
                <a:gd name="T6" fmla="*/ 16 w 48"/>
                <a:gd name="T7" fmla="*/ 74 h 74"/>
                <a:gd name="T8" fmla="*/ 45 w 48"/>
                <a:gd name="T9" fmla="*/ 69 h 74"/>
                <a:gd name="T10" fmla="*/ 39 w 48"/>
                <a:gd name="T11" fmla="*/ 28 h 74"/>
                <a:gd name="T12" fmla="*/ 21 w 4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48" h="74">
                  <a:moveTo>
                    <a:pt x="21" y="0"/>
                  </a:moveTo>
                  <a:cubicBezTo>
                    <a:pt x="0" y="7"/>
                    <a:pt x="0" y="7"/>
                    <a:pt x="0" y="7"/>
                  </a:cubicBezTo>
                  <a:cubicBezTo>
                    <a:pt x="5" y="13"/>
                    <a:pt x="9" y="22"/>
                    <a:pt x="12" y="32"/>
                  </a:cubicBezTo>
                  <a:cubicBezTo>
                    <a:pt x="14" y="40"/>
                    <a:pt x="19" y="59"/>
                    <a:pt x="16" y="74"/>
                  </a:cubicBezTo>
                  <a:cubicBezTo>
                    <a:pt x="45" y="69"/>
                    <a:pt x="45" y="69"/>
                    <a:pt x="45" y="69"/>
                  </a:cubicBezTo>
                  <a:cubicBezTo>
                    <a:pt x="48" y="54"/>
                    <a:pt x="42" y="36"/>
                    <a:pt x="39" y="28"/>
                  </a:cubicBezTo>
                  <a:cubicBezTo>
                    <a:pt x="36" y="16"/>
                    <a:pt x="27" y="6"/>
                    <a:pt x="21" y="0"/>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Freeform 18"/>
            <p:cNvSpPr/>
            <p:nvPr/>
          </p:nvSpPr>
          <p:spPr bwMode="auto">
            <a:xfrm>
              <a:off x="7947026" y="1912938"/>
              <a:ext cx="519113" cy="371475"/>
            </a:xfrm>
            <a:custGeom>
              <a:avLst/>
              <a:gdLst>
                <a:gd name="T0" fmla="*/ 105 w 138"/>
                <a:gd name="T1" fmla="*/ 17 h 99"/>
                <a:gd name="T2" fmla="*/ 90 w 138"/>
                <a:gd name="T3" fmla="*/ 12 h 99"/>
                <a:gd name="T4" fmla="*/ 79 w 138"/>
                <a:gd name="T5" fmla="*/ 8 h 99"/>
                <a:gd name="T6" fmla="*/ 67 w 138"/>
                <a:gd name="T7" fmla="*/ 2 h 99"/>
                <a:gd name="T8" fmla="*/ 51 w 138"/>
                <a:gd name="T9" fmla="*/ 2 h 99"/>
                <a:gd name="T10" fmla="*/ 33 w 138"/>
                <a:gd name="T11" fmla="*/ 8 h 99"/>
                <a:gd name="T12" fmla="*/ 21 w 138"/>
                <a:gd name="T13" fmla="*/ 13 h 99"/>
                <a:gd name="T14" fmla="*/ 10 w 138"/>
                <a:gd name="T15" fmla="*/ 17 h 99"/>
                <a:gd name="T16" fmla="*/ 4 w 138"/>
                <a:gd name="T17" fmla="*/ 23 h 99"/>
                <a:gd name="T18" fmla="*/ 3 w 138"/>
                <a:gd name="T19" fmla="*/ 31 h 99"/>
                <a:gd name="T20" fmla="*/ 2 w 138"/>
                <a:gd name="T21" fmla="*/ 43 h 99"/>
                <a:gd name="T22" fmla="*/ 1 w 138"/>
                <a:gd name="T23" fmla="*/ 57 h 99"/>
                <a:gd name="T24" fmla="*/ 1 w 138"/>
                <a:gd name="T25" fmla="*/ 71 h 99"/>
                <a:gd name="T26" fmla="*/ 10 w 138"/>
                <a:gd name="T27" fmla="*/ 76 h 99"/>
                <a:gd name="T28" fmla="*/ 24 w 138"/>
                <a:gd name="T29" fmla="*/ 69 h 99"/>
                <a:gd name="T30" fmla="*/ 33 w 138"/>
                <a:gd name="T31" fmla="*/ 55 h 99"/>
                <a:gd name="T32" fmla="*/ 36 w 138"/>
                <a:gd name="T33" fmla="*/ 45 h 99"/>
                <a:gd name="T34" fmla="*/ 42 w 138"/>
                <a:gd name="T35" fmla="*/ 41 h 99"/>
                <a:gd name="T36" fmla="*/ 51 w 138"/>
                <a:gd name="T37" fmla="*/ 37 h 99"/>
                <a:gd name="T38" fmla="*/ 55 w 138"/>
                <a:gd name="T39" fmla="*/ 40 h 99"/>
                <a:gd name="T40" fmla="*/ 66 w 138"/>
                <a:gd name="T41" fmla="*/ 51 h 99"/>
                <a:gd name="T42" fmla="*/ 128 w 138"/>
                <a:gd name="T43" fmla="*/ 93 h 99"/>
                <a:gd name="T44" fmla="*/ 138 w 138"/>
                <a:gd name="T45" fmla="*/ 99 h 99"/>
                <a:gd name="T46" fmla="*/ 138 w 138"/>
                <a:gd name="T47" fmla="*/ 87 h 99"/>
                <a:gd name="T48" fmla="*/ 136 w 138"/>
                <a:gd name="T49" fmla="*/ 68 h 99"/>
                <a:gd name="T50" fmla="*/ 131 w 138"/>
                <a:gd name="T51" fmla="*/ 49 h 99"/>
                <a:gd name="T52" fmla="*/ 130 w 138"/>
                <a:gd name="T53" fmla="*/ 47 h 99"/>
                <a:gd name="T54" fmla="*/ 121 w 138"/>
                <a:gd name="T55" fmla="*/ 27 h 99"/>
                <a:gd name="T56" fmla="*/ 105 w 138"/>
                <a:gd name="T57" fmla="*/ 1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 h="99">
                  <a:moveTo>
                    <a:pt x="105" y="17"/>
                  </a:moveTo>
                  <a:cubicBezTo>
                    <a:pt x="100" y="16"/>
                    <a:pt x="93" y="14"/>
                    <a:pt x="90" y="12"/>
                  </a:cubicBezTo>
                  <a:cubicBezTo>
                    <a:pt x="87" y="11"/>
                    <a:pt x="82" y="9"/>
                    <a:pt x="79" y="8"/>
                  </a:cubicBezTo>
                  <a:cubicBezTo>
                    <a:pt x="75" y="7"/>
                    <a:pt x="70" y="4"/>
                    <a:pt x="67" y="2"/>
                  </a:cubicBezTo>
                  <a:cubicBezTo>
                    <a:pt x="64" y="0"/>
                    <a:pt x="56" y="0"/>
                    <a:pt x="51" y="2"/>
                  </a:cubicBezTo>
                  <a:cubicBezTo>
                    <a:pt x="45" y="4"/>
                    <a:pt x="37" y="7"/>
                    <a:pt x="33" y="8"/>
                  </a:cubicBezTo>
                  <a:cubicBezTo>
                    <a:pt x="30" y="10"/>
                    <a:pt x="24" y="12"/>
                    <a:pt x="21" y="13"/>
                  </a:cubicBezTo>
                  <a:cubicBezTo>
                    <a:pt x="18" y="14"/>
                    <a:pt x="13" y="16"/>
                    <a:pt x="10" y="17"/>
                  </a:cubicBezTo>
                  <a:cubicBezTo>
                    <a:pt x="8" y="19"/>
                    <a:pt x="5" y="22"/>
                    <a:pt x="4" y="23"/>
                  </a:cubicBezTo>
                  <a:cubicBezTo>
                    <a:pt x="4" y="25"/>
                    <a:pt x="4" y="29"/>
                    <a:pt x="3" y="31"/>
                  </a:cubicBezTo>
                  <a:cubicBezTo>
                    <a:pt x="3" y="34"/>
                    <a:pt x="3" y="39"/>
                    <a:pt x="2" y="43"/>
                  </a:cubicBezTo>
                  <a:cubicBezTo>
                    <a:pt x="2" y="47"/>
                    <a:pt x="1" y="54"/>
                    <a:pt x="1" y="57"/>
                  </a:cubicBezTo>
                  <a:cubicBezTo>
                    <a:pt x="0" y="61"/>
                    <a:pt x="0" y="67"/>
                    <a:pt x="1" y="71"/>
                  </a:cubicBezTo>
                  <a:cubicBezTo>
                    <a:pt x="2" y="74"/>
                    <a:pt x="6" y="76"/>
                    <a:pt x="10" y="76"/>
                  </a:cubicBezTo>
                  <a:cubicBezTo>
                    <a:pt x="14" y="75"/>
                    <a:pt x="21" y="72"/>
                    <a:pt x="24" y="69"/>
                  </a:cubicBezTo>
                  <a:cubicBezTo>
                    <a:pt x="28" y="65"/>
                    <a:pt x="32" y="59"/>
                    <a:pt x="33" y="55"/>
                  </a:cubicBezTo>
                  <a:cubicBezTo>
                    <a:pt x="35" y="51"/>
                    <a:pt x="36" y="46"/>
                    <a:pt x="36" y="45"/>
                  </a:cubicBezTo>
                  <a:cubicBezTo>
                    <a:pt x="36" y="44"/>
                    <a:pt x="39" y="42"/>
                    <a:pt x="42" y="41"/>
                  </a:cubicBezTo>
                  <a:cubicBezTo>
                    <a:pt x="45" y="40"/>
                    <a:pt x="49" y="38"/>
                    <a:pt x="51" y="37"/>
                  </a:cubicBezTo>
                  <a:cubicBezTo>
                    <a:pt x="52" y="36"/>
                    <a:pt x="54" y="38"/>
                    <a:pt x="55" y="40"/>
                  </a:cubicBezTo>
                  <a:cubicBezTo>
                    <a:pt x="56" y="42"/>
                    <a:pt x="61" y="47"/>
                    <a:pt x="66" y="51"/>
                  </a:cubicBezTo>
                  <a:cubicBezTo>
                    <a:pt x="128" y="93"/>
                    <a:pt x="128" y="93"/>
                    <a:pt x="128" y="93"/>
                  </a:cubicBezTo>
                  <a:cubicBezTo>
                    <a:pt x="133" y="96"/>
                    <a:pt x="138" y="99"/>
                    <a:pt x="138" y="99"/>
                  </a:cubicBezTo>
                  <a:cubicBezTo>
                    <a:pt x="138" y="99"/>
                    <a:pt x="138" y="93"/>
                    <a:pt x="138" y="87"/>
                  </a:cubicBezTo>
                  <a:cubicBezTo>
                    <a:pt x="138" y="81"/>
                    <a:pt x="137" y="72"/>
                    <a:pt x="136" y="68"/>
                  </a:cubicBezTo>
                  <a:cubicBezTo>
                    <a:pt x="134" y="63"/>
                    <a:pt x="132" y="55"/>
                    <a:pt x="131" y="49"/>
                  </a:cubicBezTo>
                  <a:cubicBezTo>
                    <a:pt x="130" y="47"/>
                    <a:pt x="130" y="47"/>
                    <a:pt x="130" y="47"/>
                  </a:cubicBezTo>
                  <a:cubicBezTo>
                    <a:pt x="129" y="41"/>
                    <a:pt x="124" y="32"/>
                    <a:pt x="121" y="27"/>
                  </a:cubicBezTo>
                  <a:cubicBezTo>
                    <a:pt x="118" y="22"/>
                    <a:pt x="111" y="18"/>
                    <a:pt x="105" y="17"/>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Freeform 19"/>
            <p:cNvSpPr/>
            <p:nvPr/>
          </p:nvSpPr>
          <p:spPr bwMode="auto">
            <a:xfrm>
              <a:off x="7666038" y="1908176"/>
              <a:ext cx="788988" cy="642938"/>
            </a:xfrm>
            <a:custGeom>
              <a:avLst/>
              <a:gdLst>
                <a:gd name="T0" fmla="*/ 1 w 210"/>
                <a:gd name="T1" fmla="*/ 101 h 171"/>
                <a:gd name="T2" fmla="*/ 6 w 210"/>
                <a:gd name="T3" fmla="*/ 101 h 171"/>
                <a:gd name="T4" fmla="*/ 19 w 210"/>
                <a:gd name="T5" fmla="*/ 104 h 171"/>
                <a:gd name="T6" fmla="*/ 29 w 210"/>
                <a:gd name="T7" fmla="*/ 113 h 171"/>
                <a:gd name="T8" fmla="*/ 35 w 210"/>
                <a:gd name="T9" fmla="*/ 119 h 171"/>
                <a:gd name="T10" fmla="*/ 48 w 210"/>
                <a:gd name="T11" fmla="*/ 121 h 171"/>
                <a:gd name="T12" fmla="*/ 55 w 210"/>
                <a:gd name="T13" fmla="*/ 130 h 171"/>
                <a:gd name="T14" fmla="*/ 66 w 210"/>
                <a:gd name="T15" fmla="*/ 131 h 171"/>
                <a:gd name="T16" fmla="*/ 77 w 210"/>
                <a:gd name="T17" fmla="*/ 137 h 171"/>
                <a:gd name="T18" fmla="*/ 81 w 210"/>
                <a:gd name="T19" fmla="*/ 148 h 171"/>
                <a:gd name="T20" fmla="*/ 91 w 210"/>
                <a:gd name="T21" fmla="*/ 146 h 171"/>
                <a:gd name="T22" fmla="*/ 102 w 210"/>
                <a:gd name="T23" fmla="*/ 152 h 171"/>
                <a:gd name="T24" fmla="*/ 110 w 210"/>
                <a:gd name="T25" fmla="*/ 161 h 171"/>
                <a:gd name="T26" fmla="*/ 119 w 210"/>
                <a:gd name="T27" fmla="*/ 170 h 171"/>
                <a:gd name="T28" fmla="*/ 136 w 210"/>
                <a:gd name="T29" fmla="*/ 167 h 171"/>
                <a:gd name="T30" fmla="*/ 140 w 210"/>
                <a:gd name="T31" fmla="*/ 161 h 171"/>
                <a:gd name="T32" fmla="*/ 154 w 210"/>
                <a:gd name="T33" fmla="*/ 158 h 171"/>
                <a:gd name="T34" fmla="*/ 161 w 210"/>
                <a:gd name="T35" fmla="*/ 148 h 171"/>
                <a:gd name="T36" fmla="*/ 174 w 210"/>
                <a:gd name="T37" fmla="*/ 147 h 171"/>
                <a:gd name="T38" fmla="*/ 183 w 210"/>
                <a:gd name="T39" fmla="*/ 135 h 171"/>
                <a:gd name="T40" fmla="*/ 188 w 210"/>
                <a:gd name="T41" fmla="*/ 127 h 171"/>
                <a:gd name="T42" fmla="*/ 203 w 210"/>
                <a:gd name="T43" fmla="*/ 127 h 171"/>
                <a:gd name="T44" fmla="*/ 210 w 210"/>
                <a:gd name="T45" fmla="*/ 115 h 171"/>
                <a:gd name="T46" fmla="*/ 201 w 210"/>
                <a:gd name="T47" fmla="*/ 99 h 171"/>
                <a:gd name="T48" fmla="*/ 177 w 210"/>
                <a:gd name="T49" fmla="*/ 82 h 171"/>
                <a:gd name="T50" fmla="*/ 147 w 210"/>
                <a:gd name="T51" fmla="*/ 61 h 171"/>
                <a:gd name="T52" fmla="*/ 120 w 210"/>
                <a:gd name="T53" fmla="*/ 46 h 171"/>
                <a:gd name="T54" fmla="*/ 108 w 210"/>
                <a:gd name="T55" fmla="*/ 66 h 171"/>
                <a:gd name="T56" fmla="*/ 96 w 210"/>
                <a:gd name="T57" fmla="*/ 78 h 171"/>
                <a:gd name="T58" fmla="*/ 76 w 210"/>
                <a:gd name="T59" fmla="*/ 81 h 171"/>
                <a:gd name="T60" fmla="*/ 70 w 210"/>
                <a:gd name="T61" fmla="*/ 65 h 171"/>
                <a:gd name="T62" fmla="*/ 73 w 210"/>
                <a:gd name="T63" fmla="*/ 37 h 171"/>
                <a:gd name="T64" fmla="*/ 77 w 210"/>
                <a:gd name="T65" fmla="*/ 18 h 171"/>
                <a:gd name="T66" fmla="*/ 87 w 210"/>
                <a:gd name="T67" fmla="*/ 10 h 171"/>
                <a:gd name="T68" fmla="*/ 96 w 210"/>
                <a:gd name="T69" fmla="*/ 6 h 171"/>
                <a:gd name="T70" fmla="*/ 79 w 210"/>
                <a:gd name="T71" fmla="*/ 0 h 171"/>
                <a:gd name="T72" fmla="*/ 70 w 210"/>
                <a:gd name="T73" fmla="*/ 4 h 171"/>
                <a:gd name="T74" fmla="*/ 48 w 210"/>
                <a:gd name="T75" fmla="*/ 13 h 171"/>
                <a:gd name="T76" fmla="*/ 17 w 210"/>
                <a:gd name="T77" fmla="*/ 28 h 171"/>
                <a:gd name="T78" fmla="*/ 8 w 210"/>
                <a:gd name="T79" fmla="*/ 50 h 171"/>
                <a:gd name="T80" fmla="*/ 0 w 210"/>
                <a:gd name="T81" fmla="*/ 8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0" h="171">
                  <a:moveTo>
                    <a:pt x="0" y="88"/>
                  </a:moveTo>
                  <a:cubicBezTo>
                    <a:pt x="0" y="94"/>
                    <a:pt x="1" y="100"/>
                    <a:pt x="1" y="101"/>
                  </a:cubicBezTo>
                  <a:cubicBezTo>
                    <a:pt x="1" y="102"/>
                    <a:pt x="2" y="103"/>
                    <a:pt x="2" y="102"/>
                  </a:cubicBezTo>
                  <a:cubicBezTo>
                    <a:pt x="3" y="102"/>
                    <a:pt x="4" y="101"/>
                    <a:pt x="6" y="101"/>
                  </a:cubicBezTo>
                  <a:cubicBezTo>
                    <a:pt x="7" y="100"/>
                    <a:pt x="10" y="101"/>
                    <a:pt x="12" y="101"/>
                  </a:cubicBezTo>
                  <a:cubicBezTo>
                    <a:pt x="14" y="102"/>
                    <a:pt x="17" y="103"/>
                    <a:pt x="19" y="104"/>
                  </a:cubicBezTo>
                  <a:cubicBezTo>
                    <a:pt x="21" y="105"/>
                    <a:pt x="24" y="107"/>
                    <a:pt x="25" y="108"/>
                  </a:cubicBezTo>
                  <a:cubicBezTo>
                    <a:pt x="27" y="109"/>
                    <a:pt x="29" y="111"/>
                    <a:pt x="29" y="113"/>
                  </a:cubicBezTo>
                  <a:cubicBezTo>
                    <a:pt x="30" y="114"/>
                    <a:pt x="31" y="116"/>
                    <a:pt x="31" y="117"/>
                  </a:cubicBezTo>
                  <a:cubicBezTo>
                    <a:pt x="31" y="118"/>
                    <a:pt x="33" y="119"/>
                    <a:pt x="35" y="119"/>
                  </a:cubicBezTo>
                  <a:cubicBezTo>
                    <a:pt x="38" y="119"/>
                    <a:pt x="41" y="119"/>
                    <a:pt x="42" y="119"/>
                  </a:cubicBezTo>
                  <a:cubicBezTo>
                    <a:pt x="44" y="119"/>
                    <a:pt x="46" y="120"/>
                    <a:pt x="48" y="121"/>
                  </a:cubicBezTo>
                  <a:cubicBezTo>
                    <a:pt x="49" y="121"/>
                    <a:pt x="51" y="123"/>
                    <a:pt x="52" y="124"/>
                  </a:cubicBezTo>
                  <a:cubicBezTo>
                    <a:pt x="53" y="125"/>
                    <a:pt x="54" y="128"/>
                    <a:pt x="55" y="130"/>
                  </a:cubicBezTo>
                  <a:cubicBezTo>
                    <a:pt x="56" y="132"/>
                    <a:pt x="58" y="132"/>
                    <a:pt x="59" y="132"/>
                  </a:cubicBezTo>
                  <a:cubicBezTo>
                    <a:pt x="61" y="131"/>
                    <a:pt x="64" y="131"/>
                    <a:pt x="66" y="131"/>
                  </a:cubicBezTo>
                  <a:cubicBezTo>
                    <a:pt x="68" y="131"/>
                    <a:pt x="71" y="132"/>
                    <a:pt x="72" y="133"/>
                  </a:cubicBezTo>
                  <a:cubicBezTo>
                    <a:pt x="74" y="134"/>
                    <a:pt x="76" y="136"/>
                    <a:pt x="77" y="137"/>
                  </a:cubicBezTo>
                  <a:cubicBezTo>
                    <a:pt x="78" y="139"/>
                    <a:pt x="80" y="141"/>
                    <a:pt x="80" y="143"/>
                  </a:cubicBezTo>
                  <a:cubicBezTo>
                    <a:pt x="80" y="144"/>
                    <a:pt x="81" y="147"/>
                    <a:pt x="81" y="148"/>
                  </a:cubicBezTo>
                  <a:cubicBezTo>
                    <a:pt x="82" y="149"/>
                    <a:pt x="83" y="149"/>
                    <a:pt x="84" y="148"/>
                  </a:cubicBezTo>
                  <a:cubicBezTo>
                    <a:pt x="85" y="147"/>
                    <a:pt x="88" y="146"/>
                    <a:pt x="91" y="146"/>
                  </a:cubicBezTo>
                  <a:cubicBezTo>
                    <a:pt x="93" y="147"/>
                    <a:pt x="96" y="148"/>
                    <a:pt x="97" y="148"/>
                  </a:cubicBezTo>
                  <a:cubicBezTo>
                    <a:pt x="99" y="149"/>
                    <a:pt x="100" y="151"/>
                    <a:pt x="102" y="152"/>
                  </a:cubicBezTo>
                  <a:cubicBezTo>
                    <a:pt x="103" y="153"/>
                    <a:pt x="105" y="155"/>
                    <a:pt x="106" y="157"/>
                  </a:cubicBezTo>
                  <a:cubicBezTo>
                    <a:pt x="108" y="158"/>
                    <a:pt x="109" y="160"/>
                    <a:pt x="110" y="161"/>
                  </a:cubicBezTo>
                  <a:cubicBezTo>
                    <a:pt x="110" y="163"/>
                    <a:pt x="111" y="165"/>
                    <a:pt x="111" y="166"/>
                  </a:cubicBezTo>
                  <a:cubicBezTo>
                    <a:pt x="112" y="167"/>
                    <a:pt x="115" y="169"/>
                    <a:pt x="119" y="170"/>
                  </a:cubicBezTo>
                  <a:cubicBezTo>
                    <a:pt x="122" y="171"/>
                    <a:pt x="127" y="171"/>
                    <a:pt x="130" y="170"/>
                  </a:cubicBezTo>
                  <a:cubicBezTo>
                    <a:pt x="132" y="170"/>
                    <a:pt x="135" y="168"/>
                    <a:pt x="136" y="167"/>
                  </a:cubicBezTo>
                  <a:cubicBezTo>
                    <a:pt x="136" y="166"/>
                    <a:pt x="137" y="164"/>
                    <a:pt x="137" y="162"/>
                  </a:cubicBezTo>
                  <a:cubicBezTo>
                    <a:pt x="137" y="161"/>
                    <a:pt x="139" y="161"/>
                    <a:pt x="140" y="161"/>
                  </a:cubicBezTo>
                  <a:cubicBezTo>
                    <a:pt x="142" y="162"/>
                    <a:pt x="145" y="162"/>
                    <a:pt x="147" y="161"/>
                  </a:cubicBezTo>
                  <a:cubicBezTo>
                    <a:pt x="149" y="161"/>
                    <a:pt x="153" y="160"/>
                    <a:pt x="154" y="158"/>
                  </a:cubicBezTo>
                  <a:cubicBezTo>
                    <a:pt x="156" y="157"/>
                    <a:pt x="158" y="155"/>
                    <a:pt x="159" y="154"/>
                  </a:cubicBezTo>
                  <a:cubicBezTo>
                    <a:pt x="160" y="152"/>
                    <a:pt x="161" y="150"/>
                    <a:pt x="161" y="148"/>
                  </a:cubicBezTo>
                  <a:cubicBezTo>
                    <a:pt x="161" y="147"/>
                    <a:pt x="163" y="146"/>
                    <a:pt x="165" y="147"/>
                  </a:cubicBezTo>
                  <a:cubicBezTo>
                    <a:pt x="168" y="148"/>
                    <a:pt x="172" y="148"/>
                    <a:pt x="174" y="147"/>
                  </a:cubicBezTo>
                  <a:cubicBezTo>
                    <a:pt x="177" y="145"/>
                    <a:pt x="179" y="143"/>
                    <a:pt x="181" y="141"/>
                  </a:cubicBezTo>
                  <a:cubicBezTo>
                    <a:pt x="182" y="140"/>
                    <a:pt x="183" y="137"/>
                    <a:pt x="183" y="135"/>
                  </a:cubicBezTo>
                  <a:cubicBezTo>
                    <a:pt x="184" y="133"/>
                    <a:pt x="184" y="130"/>
                    <a:pt x="184" y="128"/>
                  </a:cubicBezTo>
                  <a:cubicBezTo>
                    <a:pt x="184" y="127"/>
                    <a:pt x="186" y="126"/>
                    <a:pt x="188" y="127"/>
                  </a:cubicBezTo>
                  <a:cubicBezTo>
                    <a:pt x="190" y="128"/>
                    <a:pt x="194" y="128"/>
                    <a:pt x="196" y="128"/>
                  </a:cubicBezTo>
                  <a:cubicBezTo>
                    <a:pt x="198" y="129"/>
                    <a:pt x="201" y="128"/>
                    <a:pt x="203" y="127"/>
                  </a:cubicBezTo>
                  <a:cubicBezTo>
                    <a:pt x="205" y="126"/>
                    <a:pt x="207" y="123"/>
                    <a:pt x="208" y="122"/>
                  </a:cubicBezTo>
                  <a:cubicBezTo>
                    <a:pt x="208" y="120"/>
                    <a:pt x="209" y="117"/>
                    <a:pt x="210" y="115"/>
                  </a:cubicBezTo>
                  <a:cubicBezTo>
                    <a:pt x="210" y="113"/>
                    <a:pt x="210" y="110"/>
                    <a:pt x="210" y="109"/>
                  </a:cubicBezTo>
                  <a:cubicBezTo>
                    <a:pt x="209" y="107"/>
                    <a:pt x="205" y="103"/>
                    <a:pt x="201" y="99"/>
                  </a:cubicBezTo>
                  <a:cubicBezTo>
                    <a:pt x="197" y="96"/>
                    <a:pt x="189" y="90"/>
                    <a:pt x="184" y="87"/>
                  </a:cubicBezTo>
                  <a:cubicBezTo>
                    <a:pt x="177" y="82"/>
                    <a:pt x="177" y="82"/>
                    <a:pt x="177" y="82"/>
                  </a:cubicBezTo>
                  <a:cubicBezTo>
                    <a:pt x="172" y="78"/>
                    <a:pt x="163" y="73"/>
                    <a:pt x="158" y="69"/>
                  </a:cubicBezTo>
                  <a:cubicBezTo>
                    <a:pt x="147" y="61"/>
                    <a:pt x="147" y="61"/>
                    <a:pt x="147" y="61"/>
                  </a:cubicBezTo>
                  <a:cubicBezTo>
                    <a:pt x="141" y="58"/>
                    <a:pt x="134" y="52"/>
                    <a:pt x="130" y="49"/>
                  </a:cubicBezTo>
                  <a:cubicBezTo>
                    <a:pt x="126" y="47"/>
                    <a:pt x="121" y="45"/>
                    <a:pt x="120" y="46"/>
                  </a:cubicBezTo>
                  <a:cubicBezTo>
                    <a:pt x="118" y="47"/>
                    <a:pt x="115" y="51"/>
                    <a:pt x="114" y="55"/>
                  </a:cubicBezTo>
                  <a:cubicBezTo>
                    <a:pt x="112" y="60"/>
                    <a:pt x="109" y="64"/>
                    <a:pt x="108" y="66"/>
                  </a:cubicBezTo>
                  <a:cubicBezTo>
                    <a:pt x="107" y="68"/>
                    <a:pt x="105" y="71"/>
                    <a:pt x="104" y="72"/>
                  </a:cubicBezTo>
                  <a:cubicBezTo>
                    <a:pt x="103" y="73"/>
                    <a:pt x="100" y="76"/>
                    <a:pt x="96" y="78"/>
                  </a:cubicBezTo>
                  <a:cubicBezTo>
                    <a:pt x="93" y="80"/>
                    <a:pt x="87" y="81"/>
                    <a:pt x="85" y="82"/>
                  </a:cubicBezTo>
                  <a:cubicBezTo>
                    <a:pt x="82" y="83"/>
                    <a:pt x="78" y="82"/>
                    <a:pt x="76" y="81"/>
                  </a:cubicBezTo>
                  <a:cubicBezTo>
                    <a:pt x="74" y="80"/>
                    <a:pt x="73" y="77"/>
                    <a:pt x="72" y="74"/>
                  </a:cubicBezTo>
                  <a:cubicBezTo>
                    <a:pt x="72" y="71"/>
                    <a:pt x="71" y="67"/>
                    <a:pt x="70" y="65"/>
                  </a:cubicBezTo>
                  <a:cubicBezTo>
                    <a:pt x="70" y="64"/>
                    <a:pt x="70" y="58"/>
                    <a:pt x="71" y="54"/>
                  </a:cubicBezTo>
                  <a:cubicBezTo>
                    <a:pt x="71" y="49"/>
                    <a:pt x="72" y="42"/>
                    <a:pt x="73" y="37"/>
                  </a:cubicBezTo>
                  <a:cubicBezTo>
                    <a:pt x="73" y="33"/>
                    <a:pt x="74" y="27"/>
                    <a:pt x="74" y="24"/>
                  </a:cubicBezTo>
                  <a:cubicBezTo>
                    <a:pt x="75" y="21"/>
                    <a:pt x="76" y="18"/>
                    <a:pt x="77" y="18"/>
                  </a:cubicBezTo>
                  <a:cubicBezTo>
                    <a:pt x="77" y="17"/>
                    <a:pt x="79" y="15"/>
                    <a:pt x="80" y="14"/>
                  </a:cubicBezTo>
                  <a:cubicBezTo>
                    <a:pt x="81" y="13"/>
                    <a:pt x="84" y="11"/>
                    <a:pt x="87" y="10"/>
                  </a:cubicBezTo>
                  <a:cubicBezTo>
                    <a:pt x="90" y="9"/>
                    <a:pt x="93" y="8"/>
                    <a:pt x="95" y="8"/>
                  </a:cubicBezTo>
                  <a:cubicBezTo>
                    <a:pt x="97" y="7"/>
                    <a:pt x="97" y="6"/>
                    <a:pt x="96" y="6"/>
                  </a:cubicBezTo>
                  <a:cubicBezTo>
                    <a:pt x="95" y="6"/>
                    <a:pt x="91" y="4"/>
                    <a:pt x="88" y="3"/>
                  </a:cubicBezTo>
                  <a:cubicBezTo>
                    <a:pt x="84" y="2"/>
                    <a:pt x="81" y="1"/>
                    <a:pt x="79" y="0"/>
                  </a:cubicBezTo>
                  <a:cubicBezTo>
                    <a:pt x="78" y="0"/>
                    <a:pt x="76" y="0"/>
                    <a:pt x="76" y="0"/>
                  </a:cubicBezTo>
                  <a:cubicBezTo>
                    <a:pt x="75" y="1"/>
                    <a:pt x="73" y="3"/>
                    <a:pt x="70" y="4"/>
                  </a:cubicBezTo>
                  <a:cubicBezTo>
                    <a:pt x="68" y="6"/>
                    <a:pt x="63" y="8"/>
                    <a:pt x="60" y="9"/>
                  </a:cubicBezTo>
                  <a:cubicBezTo>
                    <a:pt x="56" y="10"/>
                    <a:pt x="51" y="12"/>
                    <a:pt x="48" y="13"/>
                  </a:cubicBezTo>
                  <a:cubicBezTo>
                    <a:pt x="45" y="15"/>
                    <a:pt x="38" y="17"/>
                    <a:pt x="33" y="18"/>
                  </a:cubicBezTo>
                  <a:cubicBezTo>
                    <a:pt x="28" y="19"/>
                    <a:pt x="21" y="23"/>
                    <a:pt x="17" y="28"/>
                  </a:cubicBezTo>
                  <a:cubicBezTo>
                    <a:pt x="14" y="33"/>
                    <a:pt x="10" y="42"/>
                    <a:pt x="8" y="48"/>
                  </a:cubicBezTo>
                  <a:cubicBezTo>
                    <a:pt x="8" y="50"/>
                    <a:pt x="8" y="50"/>
                    <a:pt x="8" y="50"/>
                  </a:cubicBezTo>
                  <a:cubicBezTo>
                    <a:pt x="6" y="56"/>
                    <a:pt x="4" y="64"/>
                    <a:pt x="3" y="69"/>
                  </a:cubicBezTo>
                  <a:cubicBezTo>
                    <a:pt x="1" y="73"/>
                    <a:pt x="0" y="82"/>
                    <a:pt x="0" y="88"/>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Freeform 20"/>
            <p:cNvSpPr/>
            <p:nvPr/>
          </p:nvSpPr>
          <p:spPr bwMode="auto">
            <a:xfrm>
              <a:off x="7666038" y="2325688"/>
              <a:ext cx="390525" cy="241300"/>
            </a:xfrm>
            <a:custGeom>
              <a:avLst/>
              <a:gdLst>
                <a:gd name="T0" fmla="*/ 15 w 104"/>
                <a:gd name="T1" fmla="*/ 22 h 64"/>
                <a:gd name="T2" fmla="*/ 22 w 104"/>
                <a:gd name="T3" fmla="*/ 20 h 64"/>
                <a:gd name="T4" fmla="*/ 26 w 104"/>
                <a:gd name="T5" fmla="*/ 22 h 64"/>
                <a:gd name="T6" fmla="*/ 27 w 104"/>
                <a:gd name="T7" fmla="*/ 28 h 64"/>
                <a:gd name="T8" fmla="*/ 30 w 104"/>
                <a:gd name="T9" fmla="*/ 35 h 64"/>
                <a:gd name="T10" fmla="*/ 36 w 104"/>
                <a:gd name="T11" fmla="*/ 40 h 64"/>
                <a:gd name="T12" fmla="*/ 45 w 104"/>
                <a:gd name="T13" fmla="*/ 40 h 64"/>
                <a:gd name="T14" fmla="*/ 50 w 104"/>
                <a:gd name="T15" fmla="*/ 42 h 64"/>
                <a:gd name="T16" fmla="*/ 51 w 104"/>
                <a:gd name="T17" fmla="*/ 47 h 64"/>
                <a:gd name="T18" fmla="*/ 56 w 104"/>
                <a:gd name="T19" fmla="*/ 52 h 64"/>
                <a:gd name="T20" fmla="*/ 63 w 104"/>
                <a:gd name="T21" fmla="*/ 54 h 64"/>
                <a:gd name="T22" fmla="*/ 70 w 104"/>
                <a:gd name="T23" fmla="*/ 54 h 64"/>
                <a:gd name="T24" fmla="*/ 73 w 104"/>
                <a:gd name="T25" fmla="*/ 56 h 64"/>
                <a:gd name="T26" fmla="*/ 75 w 104"/>
                <a:gd name="T27" fmla="*/ 60 h 64"/>
                <a:gd name="T28" fmla="*/ 81 w 104"/>
                <a:gd name="T29" fmla="*/ 64 h 64"/>
                <a:gd name="T30" fmla="*/ 93 w 104"/>
                <a:gd name="T31" fmla="*/ 63 h 64"/>
                <a:gd name="T32" fmla="*/ 102 w 104"/>
                <a:gd name="T33" fmla="*/ 60 h 64"/>
                <a:gd name="T34" fmla="*/ 104 w 104"/>
                <a:gd name="T35" fmla="*/ 59 h 64"/>
                <a:gd name="T36" fmla="*/ 101 w 104"/>
                <a:gd name="T37" fmla="*/ 55 h 64"/>
                <a:gd name="T38" fmla="*/ 96 w 104"/>
                <a:gd name="T39" fmla="*/ 51 h 64"/>
                <a:gd name="T40" fmla="*/ 92 w 104"/>
                <a:gd name="T41" fmla="*/ 47 h 64"/>
                <a:gd name="T42" fmla="*/ 86 w 104"/>
                <a:gd name="T43" fmla="*/ 46 h 64"/>
                <a:gd name="T44" fmla="*/ 80 w 104"/>
                <a:gd name="T45" fmla="*/ 48 h 64"/>
                <a:gd name="T46" fmla="*/ 75 w 104"/>
                <a:gd name="T47" fmla="*/ 47 h 64"/>
                <a:gd name="T48" fmla="*/ 74 w 104"/>
                <a:gd name="T49" fmla="*/ 41 h 64"/>
                <a:gd name="T50" fmla="*/ 72 w 104"/>
                <a:gd name="T51" fmla="*/ 36 h 64"/>
                <a:gd name="T52" fmla="*/ 68 w 104"/>
                <a:gd name="T53" fmla="*/ 32 h 64"/>
                <a:gd name="T54" fmla="*/ 62 w 104"/>
                <a:gd name="T55" fmla="*/ 30 h 64"/>
                <a:gd name="T56" fmla="*/ 54 w 104"/>
                <a:gd name="T57" fmla="*/ 31 h 64"/>
                <a:gd name="T58" fmla="*/ 49 w 104"/>
                <a:gd name="T59" fmla="*/ 29 h 64"/>
                <a:gd name="T60" fmla="*/ 47 w 104"/>
                <a:gd name="T61" fmla="*/ 23 h 64"/>
                <a:gd name="T62" fmla="*/ 44 w 104"/>
                <a:gd name="T63" fmla="*/ 20 h 64"/>
                <a:gd name="T64" fmla="*/ 38 w 104"/>
                <a:gd name="T65" fmla="*/ 18 h 64"/>
                <a:gd name="T66" fmla="*/ 29 w 104"/>
                <a:gd name="T67" fmla="*/ 18 h 64"/>
                <a:gd name="T68" fmla="*/ 24 w 104"/>
                <a:gd name="T69" fmla="*/ 17 h 64"/>
                <a:gd name="T70" fmla="*/ 23 w 104"/>
                <a:gd name="T71" fmla="*/ 11 h 64"/>
                <a:gd name="T72" fmla="*/ 20 w 104"/>
                <a:gd name="T73" fmla="*/ 7 h 64"/>
                <a:gd name="T74" fmla="*/ 15 w 104"/>
                <a:gd name="T75" fmla="*/ 3 h 64"/>
                <a:gd name="T76" fmla="*/ 8 w 104"/>
                <a:gd name="T77" fmla="*/ 1 h 64"/>
                <a:gd name="T78" fmla="*/ 3 w 104"/>
                <a:gd name="T79" fmla="*/ 0 h 64"/>
                <a:gd name="T80" fmla="*/ 1 w 104"/>
                <a:gd name="T81" fmla="*/ 3 h 64"/>
                <a:gd name="T82" fmla="*/ 1 w 104"/>
                <a:gd name="T83" fmla="*/ 9 h 64"/>
                <a:gd name="T84" fmla="*/ 3 w 104"/>
                <a:gd name="T85" fmla="*/ 15 h 64"/>
                <a:gd name="T86" fmla="*/ 8 w 104"/>
                <a:gd name="T87" fmla="*/ 20 h 64"/>
                <a:gd name="T88" fmla="*/ 15 w 104"/>
                <a:gd name="T89"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 h="64">
                  <a:moveTo>
                    <a:pt x="15" y="22"/>
                  </a:moveTo>
                  <a:cubicBezTo>
                    <a:pt x="17" y="21"/>
                    <a:pt x="20" y="21"/>
                    <a:pt x="22" y="20"/>
                  </a:cubicBezTo>
                  <a:cubicBezTo>
                    <a:pt x="25" y="19"/>
                    <a:pt x="26" y="20"/>
                    <a:pt x="26" y="22"/>
                  </a:cubicBezTo>
                  <a:cubicBezTo>
                    <a:pt x="26" y="23"/>
                    <a:pt x="27" y="26"/>
                    <a:pt x="27" y="28"/>
                  </a:cubicBezTo>
                  <a:cubicBezTo>
                    <a:pt x="27" y="30"/>
                    <a:pt x="29" y="33"/>
                    <a:pt x="30" y="35"/>
                  </a:cubicBezTo>
                  <a:cubicBezTo>
                    <a:pt x="31" y="36"/>
                    <a:pt x="34" y="39"/>
                    <a:pt x="36" y="40"/>
                  </a:cubicBezTo>
                  <a:cubicBezTo>
                    <a:pt x="39" y="41"/>
                    <a:pt x="43" y="41"/>
                    <a:pt x="45" y="40"/>
                  </a:cubicBezTo>
                  <a:cubicBezTo>
                    <a:pt x="47" y="40"/>
                    <a:pt x="50" y="40"/>
                    <a:pt x="50" y="42"/>
                  </a:cubicBezTo>
                  <a:cubicBezTo>
                    <a:pt x="50" y="43"/>
                    <a:pt x="50" y="46"/>
                    <a:pt x="51" y="47"/>
                  </a:cubicBezTo>
                  <a:cubicBezTo>
                    <a:pt x="52" y="48"/>
                    <a:pt x="54" y="50"/>
                    <a:pt x="56" y="52"/>
                  </a:cubicBezTo>
                  <a:cubicBezTo>
                    <a:pt x="58" y="53"/>
                    <a:pt x="61" y="54"/>
                    <a:pt x="63" y="54"/>
                  </a:cubicBezTo>
                  <a:cubicBezTo>
                    <a:pt x="65" y="55"/>
                    <a:pt x="69" y="55"/>
                    <a:pt x="70" y="54"/>
                  </a:cubicBezTo>
                  <a:cubicBezTo>
                    <a:pt x="72" y="54"/>
                    <a:pt x="73" y="55"/>
                    <a:pt x="73" y="56"/>
                  </a:cubicBezTo>
                  <a:cubicBezTo>
                    <a:pt x="73" y="57"/>
                    <a:pt x="74" y="59"/>
                    <a:pt x="75" y="60"/>
                  </a:cubicBezTo>
                  <a:cubicBezTo>
                    <a:pt x="76" y="61"/>
                    <a:pt x="78" y="63"/>
                    <a:pt x="81" y="64"/>
                  </a:cubicBezTo>
                  <a:cubicBezTo>
                    <a:pt x="83" y="64"/>
                    <a:pt x="88" y="64"/>
                    <a:pt x="93" y="63"/>
                  </a:cubicBezTo>
                  <a:cubicBezTo>
                    <a:pt x="97" y="62"/>
                    <a:pt x="101" y="61"/>
                    <a:pt x="102" y="60"/>
                  </a:cubicBezTo>
                  <a:cubicBezTo>
                    <a:pt x="103" y="60"/>
                    <a:pt x="104" y="59"/>
                    <a:pt x="104" y="59"/>
                  </a:cubicBezTo>
                  <a:cubicBezTo>
                    <a:pt x="104" y="58"/>
                    <a:pt x="102" y="57"/>
                    <a:pt x="101" y="55"/>
                  </a:cubicBezTo>
                  <a:cubicBezTo>
                    <a:pt x="100" y="54"/>
                    <a:pt x="98" y="52"/>
                    <a:pt x="96" y="51"/>
                  </a:cubicBezTo>
                  <a:cubicBezTo>
                    <a:pt x="95" y="50"/>
                    <a:pt x="93" y="48"/>
                    <a:pt x="92" y="47"/>
                  </a:cubicBezTo>
                  <a:cubicBezTo>
                    <a:pt x="91" y="47"/>
                    <a:pt x="88" y="46"/>
                    <a:pt x="86" y="46"/>
                  </a:cubicBezTo>
                  <a:cubicBezTo>
                    <a:pt x="85" y="46"/>
                    <a:pt x="82" y="47"/>
                    <a:pt x="80" y="48"/>
                  </a:cubicBezTo>
                  <a:cubicBezTo>
                    <a:pt x="78" y="49"/>
                    <a:pt x="76" y="48"/>
                    <a:pt x="75" y="47"/>
                  </a:cubicBezTo>
                  <a:cubicBezTo>
                    <a:pt x="75" y="45"/>
                    <a:pt x="74" y="42"/>
                    <a:pt x="74" y="41"/>
                  </a:cubicBezTo>
                  <a:cubicBezTo>
                    <a:pt x="74" y="39"/>
                    <a:pt x="73" y="37"/>
                    <a:pt x="72" y="36"/>
                  </a:cubicBezTo>
                  <a:cubicBezTo>
                    <a:pt x="71" y="34"/>
                    <a:pt x="69" y="32"/>
                    <a:pt x="68" y="32"/>
                  </a:cubicBezTo>
                  <a:cubicBezTo>
                    <a:pt x="67" y="31"/>
                    <a:pt x="64" y="30"/>
                    <a:pt x="62" y="30"/>
                  </a:cubicBezTo>
                  <a:cubicBezTo>
                    <a:pt x="60" y="30"/>
                    <a:pt x="56" y="30"/>
                    <a:pt x="54" y="31"/>
                  </a:cubicBezTo>
                  <a:cubicBezTo>
                    <a:pt x="52" y="32"/>
                    <a:pt x="50" y="31"/>
                    <a:pt x="49" y="29"/>
                  </a:cubicBezTo>
                  <a:cubicBezTo>
                    <a:pt x="49" y="27"/>
                    <a:pt x="48" y="24"/>
                    <a:pt x="47" y="23"/>
                  </a:cubicBezTo>
                  <a:cubicBezTo>
                    <a:pt x="46" y="22"/>
                    <a:pt x="45" y="21"/>
                    <a:pt x="44" y="20"/>
                  </a:cubicBezTo>
                  <a:cubicBezTo>
                    <a:pt x="42" y="19"/>
                    <a:pt x="40" y="18"/>
                    <a:pt x="38" y="18"/>
                  </a:cubicBezTo>
                  <a:cubicBezTo>
                    <a:pt x="36" y="18"/>
                    <a:pt x="32" y="18"/>
                    <a:pt x="29" y="18"/>
                  </a:cubicBezTo>
                  <a:cubicBezTo>
                    <a:pt x="27" y="19"/>
                    <a:pt x="24" y="18"/>
                    <a:pt x="24" y="17"/>
                  </a:cubicBezTo>
                  <a:cubicBezTo>
                    <a:pt x="24" y="15"/>
                    <a:pt x="23" y="13"/>
                    <a:pt x="23" y="11"/>
                  </a:cubicBezTo>
                  <a:cubicBezTo>
                    <a:pt x="23" y="10"/>
                    <a:pt x="21" y="8"/>
                    <a:pt x="20" y="7"/>
                  </a:cubicBezTo>
                  <a:cubicBezTo>
                    <a:pt x="19" y="6"/>
                    <a:pt x="17" y="4"/>
                    <a:pt x="15" y="3"/>
                  </a:cubicBezTo>
                  <a:cubicBezTo>
                    <a:pt x="14" y="3"/>
                    <a:pt x="10" y="1"/>
                    <a:pt x="8" y="1"/>
                  </a:cubicBezTo>
                  <a:cubicBezTo>
                    <a:pt x="6" y="0"/>
                    <a:pt x="4" y="0"/>
                    <a:pt x="3" y="0"/>
                  </a:cubicBezTo>
                  <a:cubicBezTo>
                    <a:pt x="2" y="1"/>
                    <a:pt x="1" y="2"/>
                    <a:pt x="1" y="3"/>
                  </a:cubicBezTo>
                  <a:cubicBezTo>
                    <a:pt x="0" y="4"/>
                    <a:pt x="0" y="6"/>
                    <a:pt x="1" y="9"/>
                  </a:cubicBezTo>
                  <a:cubicBezTo>
                    <a:pt x="1" y="11"/>
                    <a:pt x="2" y="14"/>
                    <a:pt x="3" y="15"/>
                  </a:cubicBezTo>
                  <a:cubicBezTo>
                    <a:pt x="4" y="17"/>
                    <a:pt x="6" y="19"/>
                    <a:pt x="8" y="20"/>
                  </a:cubicBezTo>
                  <a:cubicBezTo>
                    <a:pt x="9" y="21"/>
                    <a:pt x="13" y="22"/>
                    <a:pt x="15" y="22"/>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7" name="文本框 16"/>
          <p:cNvSpPr txBox="1"/>
          <p:nvPr/>
        </p:nvSpPr>
        <p:spPr>
          <a:xfrm>
            <a:off x="2846947" y="1490285"/>
            <a:ext cx="1770688" cy="2862322"/>
          </a:xfrm>
          <a:prstGeom prst="rect">
            <a:avLst/>
          </a:prstGeom>
          <a:noFill/>
        </p:spPr>
        <p:txBody>
          <a:bodyPr wrap="square" rtlCol="0">
            <a:spAutoFit/>
          </a:bodyPr>
          <a:lstStyle/>
          <a:p>
            <a:r>
              <a:rPr lang="en-US" altLang="zh-CN" sz="6000" dirty="0">
                <a:solidFill>
                  <a:srgbClr val="FFFF00"/>
                </a:solidFill>
                <a:latin typeface="Bahnschrift" panose="020B0502040204020203" charset="0"/>
              </a:rPr>
              <a:t>Your   </a:t>
            </a:r>
            <a:r>
              <a:rPr lang="en-US" altLang="zh-CN" sz="6000" dirty="0">
                <a:solidFill>
                  <a:schemeClr val="bg1"/>
                </a:solidFill>
                <a:latin typeface="Bahnschrift" panose="020B0502040204020203" charset="0"/>
              </a:rPr>
              <a:t>title</a:t>
            </a:r>
            <a:r>
              <a:rPr lang="en-US" altLang="zh-CN" sz="6000" dirty="0">
                <a:solidFill>
                  <a:srgbClr val="FFFF00"/>
                </a:solidFill>
                <a:latin typeface="Bahnschrift" panose="020B0502040204020203" charset="0"/>
              </a:rPr>
              <a:t>  here</a:t>
            </a:r>
            <a:endParaRPr lang="zh-CN" altLang="en-US" sz="6000" dirty="0">
              <a:solidFill>
                <a:srgbClr val="FFFF00"/>
              </a:solidFill>
              <a:latin typeface="Bahnschrift" panose="020B0502040204020203" charset="0"/>
            </a:endParaRPr>
          </a:p>
        </p:txBody>
      </p:sp>
      <p:pic>
        <p:nvPicPr>
          <p:cNvPr id="2" name="图片 1" descr="聊天"/>
          <p:cNvPicPr>
            <a:picLocks noChangeAspect="1"/>
          </p:cNvPicPr>
          <p:nvPr/>
        </p:nvPicPr>
        <p:blipFill>
          <a:blip r:embed="rId3"/>
          <a:stretch>
            <a:fillRect/>
          </a:stretch>
        </p:blipFill>
        <p:spPr>
          <a:xfrm>
            <a:off x="1248410" y="205740"/>
            <a:ext cx="3730625" cy="67583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53" y="-865265"/>
            <a:ext cx="12765913" cy="7964572"/>
          </a:xfrm>
          <a:prstGeom prst="rect">
            <a:avLst/>
          </a:prstGeom>
        </p:spPr>
      </p:pic>
      <p:sp>
        <p:nvSpPr>
          <p:cNvPr id="4" name="图文框 3"/>
          <p:cNvSpPr/>
          <p:nvPr/>
        </p:nvSpPr>
        <p:spPr>
          <a:xfrm>
            <a:off x="110244" y="342603"/>
            <a:ext cx="11856598" cy="6324600"/>
          </a:xfrm>
          <a:prstGeom prst="frame">
            <a:avLst>
              <a:gd name="adj1" fmla="val 251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6" name="koppt-图标"/>
          <p:cNvGrpSpPr>
            <a:grpSpLocks noChangeAspect="1"/>
          </p:cNvGrpSpPr>
          <p:nvPr/>
        </p:nvGrpSpPr>
        <p:grpSpPr>
          <a:xfrm>
            <a:off x="299252" y="-78158"/>
            <a:ext cx="1046642" cy="1116000"/>
            <a:chOff x="10701338" y="1616076"/>
            <a:chExt cx="263525" cy="280988"/>
          </a:xfrm>
          <a:solidFill>
            <a:srgbClr val="FFFF00"/>
          </a:solidFill>
        </p:grpSpPr>
        <p:sp>
          <p:nvSpPr>
            <p:cNvPr id="17" name="Freeform 472"/>
            <p:cNvSpPr/>
            <p:nvPr/>
          </p:nvSpPr>
          <p:spPr bwMode="auto">
            <a:xfrm>
              <a:off x="10701338" y="1778001"/>
              <a:ext cx="263525" cy="119063"/>
            </a:xfrm>
            <a:custGeom>
              <a:avLst/>
              <a:gdLst>
                <a:gd name="T0" fmla="*/ 263 w 271"/>
                <a:gd name="T1" fmla="*/ 34 h 122"/>
                <a:gd name="T2" fmla="*/ 213 w 271"/>
                <a:gd name="T3" fmla="*/ 6 h 122"/>
                <a:gd name="T4" fmla="*/ 191 w 271"/>
                <a:gd name="T5" fmla="*/ 1 h 122"/>
                <a:gd name="T6" fmla="*/ 183 w 271"/>
                <a:gd name="T7" fmla="*/ 19 h 122"/>
                <a:gd name="T8" fmla="*/ 205 w 271"/>
                <a:gd name="T9" fmla="*/ 27 h 122"/>
                <a:gd name="T10" fmla="*/ 224 w 271"/>
                <a:gd name="T11" fmla="*/ 41 h 122"/>
                <a:gd name="T12" fmla="*/ 228 w 271"/>
                <a:gd name="T13" fmla="*/ 51 h 122"/>
                <a:gd name="T14" fmla="*/ 219 w 271"/>
                <a:gd name="T15" fmla="*/ 60 h 122"/>
                <a:gd name="T16" fmla="*/ 162 w 271"/>
                <a:gd name="T17" fmla="*/ 78 h 122"/>
                <a:gd name="T18" fmla="*/ 98 w 271"/>
                <a:gd name="T19" fmla="*/ 76 h 122"/>
                <a:gd name="T20" fmla="*/ 68 w 271"/>
                <a:gd name="T21" fmla="*/ 68 h 122"/>
                <a:gd name="T22" fmla="*/ 45 w 271"/>
                <a:gd name="T23" fmla="*/ 53 h 122"/>
                <a:gd name="T24" fmla="*/ 42 w 271"/>
                <a:gd name="T25" fmla="*/ 47 h 122"/>
                <a:gd name="T26" fmla="*/ 43 w 271"/>
                <a:gd name="T27" fmla="*/ 43 h 122"/>
                <a:gd name="T28" fmla="*/ 52 w 271"/>
                <a:gd name="T29" fmla="*/ 34 h 122"/>
                <a:gd name="T30" fmla="*/ 87 w 271"/>
                <a:gd name="T31" fmla="*/ 19 h 122"/>
                <a:gd name="T32" fmla="*/ 79 w 271"/>
                <a:gd name="T33" fmla="*/ 0 h 122"/>
                <a:gd name="T34" fmla="*/ 21 w 271"/>
                <a:gd name="T35" fmla="*/ 20 h 122"/>
                <a:gd name="T36" fmla="*/ 2 w 271"/>
                <a:gd name="T37" fmla="*/ 40 h 122"/>
                <a:gd name="T38" fmla="*/ 0 w 271"/>
                <a:gd name="T39" fmla="*/ 52 h 122"/>
                <a:gd name="T40" fmla="*/ 3 w 271"/>
                <a:gd name="T41" fmla="*/ 68 h 122"/>
                <a:gd name="T42" fmla="*/ 40 w 271"/>
                <a:gd name="T43" fmla="*/ 104 h 122"/>
                <a:gd name="T44" fmla="*/ 149 w 271"/>
                <a:gd name="T45" fmla="*/ 121 h 122"/>
                <a:gd name="T46" fmla="*/ 246 w 271"/>
                <a:gd name="T47" fmla="*/ 96 h 122"/>
                <a:gd name="T48" fmla="*/ 268 w 271"/>
                <a:gd name="T49" fmla="*/ 65 h 122"/>
                <a:gd name="T50" fmla="*/ 270 w 271"/>
                <a:gd name="T51" fmla="*/ 54 h 122"/>
                <a:gd name="T52" fmla="*/ 263 w 271"/>
                <a:gd name="T53"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1" h="122">
                  <a:moveTo>
                    <a:pt x="263" y="34"/>
                  </a:moveTo>
                  <a:cubicBezTo>
                    <a:pt x="251" y="19"/>
                    <a:pt x="231" y="11"/>
                    <a:pt x="213" y="6"/>
                  </a:cubicBezTo>
                  <a:cubicBezTo>
                    <a:pt x="206" y="4"/>
                    <a:pt x="198" y="2"/>
                    <a:pt x="191" y="1"/>
                  </a:cubicBezTo>
                  <a:cubicBezTo>
                    <a:pt x="188" y="7"/>
                    <a:pt x="185" y="13"/>
                    <a:pt x="183" y="19"/>
                  </a:cubicBezTo>
                  <a:cubicBezTo>
                    <a:pt x="190" y="21"/>
                    <a:pt x="198" y="23"/>
                    <a:pt x="205" y="27"/>
                  </a:cubicBezTo>
                  <a:cubicBezTo>
                    <a:pt x="212" y="30"/>
                    <a:pt x="219" y="35"/>
                    <a:pt x="224" y="41"/>
                  </a:cubicBezTo>
                  <a:cubicBezTo>
                    <a:pt x="226" y="43"/>
                    <a:pt x="230" y="48"/>
                    <a:pt x="228" y="51"/>
                  </a:cubicBezTo>
                  <a:cubicBezTo>
                    <a:pt x="226" y="55"/>
                    <a:pt x="222" y="58"/>
                    <a:pt x="219" y="60"/>
                  </a:cubicBezTo>
                  <a:cubicBezTo>
                    <a:pt x="203" y="72"/>
                    <a:pt x="181" y="76"/>
                    <a:pt x="162" y="78"/>
                  </a:cubicBezTo>
                  <a:cubicBezTo>
                    <a:pt x="141" y="81"/>
                    <a:pt x="119" y="80"/>
                    <a:pt x="98" y="76"/>
                  </a:cubicBezTo>
                  <a:cubicBezTo>
                    <a:pt x="88" y="75"/>
                    <a:pt x="77" y="72"/>
                    <a:pt x="68" y="68"/>
                  </a:cubicBezTo>
                  <a:cubicBezTo>
                    <a:pt x="59" y="65"/>
                    <a:pt x="50" y="60"/>
                    <a:pt x="45" y="53"/>
                  </a:cubicBezTo>
                  <a:cubicBezTo>
                    <a:pt x="43" y="51"/>
                    <a:pt x="41" y="49"/>
                    <a:pt x="42" y="47"/>
                  </a:cubicBezTo>
                  <a:cubicBezTo>
                    <a:pt x="42" y="45"/>
                    <a:pt x="42" y="44"/>
                    <a:pt x="43" y="43"/>
                  </a:cubicBezTo>
                  <a:cubicBezTo>
                    <a:pt x="45" y="39"/>
                    <a:pt x="48" y="36"/>
                    <a:pt x="52" y="34"/>
                  </a:cubicBezTo>
                  <a:cubicBezTo>
                    <a:pt x="62" y="26"/>
                    <a:pt x="74" y="21"/>
                    <a:pt x="87" y="19"/>
                  </a:cubicBezTo>
                  <a:cubicBezTo>
                    <a:pt x="84" y="13"/>
                    <a:pt x="82" y="7"/>
                    <a:pt x="79" y="0"/>
                  </a:cubicBezTo>
                  <a:cubicBezTo>
                    <a:pt x="59" y="4"/>
                    <a:pt x="39" y="9"/>
                    <a:pt x="21" y="20"/>
                  </a:cubicBezTo>
                  <a:cubicBezTo>
                    <a:pt x="14" y="25"/>
                    <a:pt x="6" y="31"/>
                    <a:pt x="2" y="40"/>
                  </a:cubicBezTo>
                  <a:cubicBezTo>
                    <a:pt x="0" y="44"/>
                    <a:pt x="0" y="48"/>
                    <a:pt x="0" y="52"/>
                  </a:cubicBezTo>
                  <a:cubicBezTo>
                    <a:pt x="1" y="58"/>
                    <a:pt x="1" y="63"/>
                    <a:pt x="3" y="68"/>
                  </a:cubicBezTo>
                  <a:cubicBezTo>
                    <a:pt x="8" y="84"/>
                    <a:pt x="26" y="97"/>
                    <a:pt x="40" y="104"/>
                  </a:cubicBezTo>
                  <a:cubicBezTo>
                    <a:pt x="74" y="118"/>
                    <a:pt x="113" y="122"/>
                    <a:pt x="149" y="121"/>
                  </a:cubicBezTo>
                  <a:cubicBezTo>
                    <a:pt x="182" y="119"/>
                    <a:pt x="218" y="114"/>
                    <a:pt x="246" y="96"/>
                  </a:cubicBezTo>
                  <a:cubicBezTo>
                    <a:pt x="256" y="90"/>
                    <a:pt x="266" y="77"/>
                    <a:pt x="268" y="65"/>
                  </a:cubicBezTo>
                  <a:cubicBezTo>
                    <a:pt x="269" y="61"/>
                    <a:pt x="269" y="58"/>
                    <a:pt x="270" y="54"/>
                  </a:cubicBezTo>
                  <a:cubicBezTo>
                    <a:pt x="271" y="47"/>
                    <a:pt x="268" y="40"/>
                    <a:pt x="263"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73"/>
            <p:cNvSpPr/>
            <p:nvPr/>
          </p:nvSpPr>
          <p:spPr bwMode="auto">
            <a:xfrm>
              <a:off x="10952163" y="1804988"/>
              <a:ext cx="9525" cy="12700"/>
            </a:xfrm>
            <a:custGeom>
              <a:avLst/>
              <a:gdLst>
                <a:gd name="T0" fmla="*/ 5 w 11"/>
                <a:gd name="T1" fmla="*/ 6 h 13"/>
                <a:gd name="T2" fmla="*/ 5 w 11"/>
                <a:gd name="T3" fmla="*/ 6 h 13"/>
              </a:gdLst>
              <a:ahLst/>
              <a:cxnLst>
                <a:cxn ang="0">
                  <a:pos x="T0" y="T1"/>
                </a:cxn>
                <a:cxn ang="0">
                  <a:pos x="T2" y="T3"/>
                </a:cxn>
              </a:cxnLst>
              <a:rect l="0" t="0" r="r" b="b"/>
              <a:pathLst>
                <a:path w="11" h="13">
                  <a:moveTo>
                    <a:pt x="5" y="6"/>
                  </a:moveTo>
                  <a:cubicBezTo>
                    <a:pt x="11" y="13"/>
                    <a:pt x="0" y="0"/>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74"/>
            <p:cNvSpPr>
              <a:spLocks noEditPoints="1"/>
            </p:cNvSpPr>
            <p:nvPr/>
          </p:nvSpPr>
          <p:spPr bwMode="auto">
            <a:xfrm>
              <a:off x="10771188" y="1616076"/>
              <a:ext cx="123825" cy="223838"/>
            </a:xfrm>
            <a:custGeom>
              <a:avLst/>
              <a:gdLst>
                <a:gd name="T0" fmla="*/ 64 w 128"/>
                <a:gd name="T1" fmla="*/ 231 h 231"/>
                <a:gd name="T2" fmla="*/ 128 w 128"/>
                <a:gd name="T3" fmla="*/ 63 h 231"/>
                <a:gd name="T4" fmla="*/ 65 w 128"/>
                <a:gd name="T5" fmla="*/ 0 h 231"/>
                <a:gd name="T6" fmla="*/ 64 w 128"/>
                <a:gd name="T7" fmla="*/ 0 h 231"/>
                <a:gd name="T8" fmla="*/ 64 w 128"/>
                <a:gd name="T9" fmla="*/ 0 h 231"/>
                <a:gd name="T10" fmla="*/ 64 w 128"/>
                <a:gd name="T11" fmla="*/ 0 h 231"/>
                <a:gd name="T12" fmla="*/ 63 w 128"/>
                <a:gd name="T13" fmla="*/ 0 h 231"/>
                <a:gd name="T14" fmla="*/ 0 w 128"/>
                <a:gd name="T15" fmla="*/ 63 h 231"/>
                <a:gd name="T16" fmla="*/ 64 w 128"/>
                <a:gd name="T17" fmla="*/ 231 h 231"/>
                <a:gd name="T18" fmla="*/ 64 w 128"/>
                <a:gd name="T19" fmla="*/ 29 h 231"/>
                <a:gd name="T20" fmla="*/ 93 w 128"/>
                <a:gd name="T21" fmla="*/ 58 h 231"/>
                <a:gd name="T22" fmla="*/ 64 w 128"/>
                <a:gd name="T23" fmla="*/ 86 h 231"/>
                <a:gd name="T24" fmla="*/ 35 w 128"/>
                <a:gd name="T25" fmla="*/ 58 h 231"/>
                <a:gd name="T26" fmla="*/ 64 w 128"/>
                <a:gd name="T27" fmla="*/ 2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31">
                  <a:moveTo>
                    <a:pt x="64" y="231"/>
                  </a:moveTo>
                  <a:cubicBezTo>
                    <a:pt x="64" y="231"/>
                    <a:pt x="128" y="97"/>
                    <a:pt x="128" y="63"/>
                  </a:cubicBezTo>
                  <a:cubicBezTo>
                    <a:pt x="128" y="29"/>
                    <a:pt x="100" y="0"/>
                    <a:pt x="65" y="0"/>
                  </a:cubicBezTo>
                  <a:cubicBezTo>
                    <a:pt x="65" y="0"/>
                    <a:pt x="65" y="0"/>
                    <a:pt x="64" y="0"/>
                  </a:cubicBezTo>
                  <a:cubicBezTo>
                    <a:pt x="64" y="0"/>
                    <a:pt x="64" y="0"/>
                    <a:pt x="64" y="0"/>
                  </a:cubicBezTo>
                  <a:cubicBezTo>
                    <a:pt x="64" y="0"/>
                    <a:pt x="64" y="0"/>
                    <a:pt x="64" y="0"/>
                  </a:cubicBezTo>
                  <a:cubicBezTo>
                    <a:pt x="64" y="0"/>
                    <a:pt x="63" y="0"/>
                    <a:pt x="63" y="0"/>
                  </a:cubicBezTo>
                  <a:cubicBezTo>
                    <a:pt x="28" y="0"/>
                    <a:pt x="0" y="29"/>
                    <a:pt x="0" y="63"/>
                  </a:cubicBezTo>
                  <a:cubicBezTo>
                    <a:pt x="0" y="98"/>
                    <a:pt x="64" y="231"/>
                    <a:pt x="64" y="231"/>
                  </a:cubicBezTo>
                  <a:close/>
                  <a:moveTo>
                    <a:pt x="64" y="29"/>
                  </a:moveTo>
                  <a:cubicBezTo>
                    <a:pt x="80" y="29"/>
                    <a:pt x="93" y="42"/>
                    <a:pt x="93" y="58"/>
                  </a:cubicBezTo>
                  <a:cubicBezTo>
                    <a:pt x="93" y="74"/>
                    <a:pt x="80" y="86"/>
                    <a:pt x="64" y="86"/>
                  </a:cubicBezTo>
                  <a:cubicBezTo>
                    <a:pt x="48" y="86"/>
                    <a:pt x="35" y="74"/>
                    <a:pt x="35" y="58"/>
                  </a:cubicBezTo>
                  <a:cubicBezTo>
                    <a:pt x="35" y="42"/>
                    <a:pt x="48" y="29"/>
                    <a:pt x="6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1643380" y="565150"/>
            <a:ext cx="3725545" cy="521970"/>
          </a:xfrm>
          <a:prstGeom prst="rect">
            <a:avLst/>
          </a:prstGeom>
          <a:noFill/>
        </p:spPr>
        <p:txBody>
          <a:bodyPr wrap="square" rtlCol="0">
            <a:spAutoFit/>
            <a:scene3d>
              <a:camera prst="orthographicFront"/>
              <a:lightRig rig="threePt" dir="t"/>
            </a:scene3d>
          </a:bodyPr>
          <a:lstStyle/>
          <a:p>
            <a:r>
              <a:rPr lang="zh-CN" altLang="en-US" sz="2800">
                <a:solidFill>
                  <a:schemeClr val="tx1"/>
                </a:solidFill>
                <a:effectLst>
                  <a:outerShdw blurRad="38100" dist="19050" dir="2700000" algn="tl" rotWithShape="0">
                    <a:schemeClr val="dk1">
                      <a:alpha val="40000"/>
                    </a:schemeClr>
                  </a:outerShdw>
                </a:effectLst>
              </a:rPr>
              <a:t>订单提交与支付</a:t>
            </a:r>
          </a:p>
        </p:txBody>
      </p:sp>
      <p:pic>
        <p:nvPicPr>
          <p:cNvPr id="3" name="图片 2" descr="首页下png"/>
          <p:cNvPicPr>
            <a:picLocks noChangeAspect="1"/>
          </p:cNvPicPr>
          <p:nvPr/>
        </p:nvPicPr>
        <p:blipFill>
          <a:blip r:embed="rId3"/>
          <a:stretch>
            <a:fillRect/>
          </a:stretch>
        </p:blipFill>
        <p:spPr>
          <a:xfrm>
            <a:off x="576580" y="622935"/>
            <a:ext cx="3589020" cy="6377940"/>
          </a:xfrm>
          <a:prstGeom prst="rect">
            <a:avLst/>
          </a:prstGeom>
        </p:spPr>
      </p:pic>
      <p:pic>
        <p:nvPicPr>
          <p:cNvPr id="7" name="图片 6" descr="详情"/>
          <p:cNvPicPr>
            <a:picLocks noChangeAspect="1"/>
          </p:cNvPicPr>
          <p:nvPr/>
        </p:nvPicPr>
        <p:blipFill>
          <a:blip r:embed="rId4"/>
          <a:stretch>
            <a:fillRect/>
          </a:stretch>
        </p:blipFill>
        <p:spPr>
          <a:xfrm>
            <a:off x="4491990" y="956310"/>
            <a:ext cx="3208655" cy="5711190"/>
          </a:xfrm>
          <a:prstGeom prst="rect">
            <a:avLst/>
          </a:prstGeom>
        </p:spPr>
      </p:pic>
      <p:pic>
        <p:nvPicPr>
          <p:cNvPr id="8" name="图片 7" descr="支付"/>
          <p:cNvPicPr>
            <a:picLocks noChangeAspect="1"/>
          </p:cNvPicPr>
          <p:nvPr/>
        </p:nvPicPr>
        <p:blipFill>
          <a:blip r:embed="rId5"/>
          <a:stretch>
            <a:fillRect/>
          </a:stretch>
        </p:blipFill>
        <p:spPr>
          <a:xfrm>
            <a:off x="8133715" y="565150"/>
            <a:ext cx="3604260" cy="63550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53" y="-865265"/>
            <a:ext cx="12765913" cy="7964572"/>
          </a:xfrm>
          <a:prstGeom prst="rect">
            <a:avLst/>
          </a:prstGeom>
        </p:spPr>
      </p:pic>
      <p:sp>
        <p:nvSpPr>
          <p:cNvPr id="4" name="图文框 3"/>
          <p:cNvSpPr/>
          <p:nvPr/>
        </p:nvSpPr>
        <p:spPr>
          <a:xfrm>
            <a:off x="110244" y="342603"/>
            <a:ext cx="11856598" cy="6324600"/>
          </a:xfrm>
          <a:prstGeom prst="frame">
            <a:avLst>
              <a:gd name="adj1" fmla="val 251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6" name="koppt-图标"/>
          <p:cNvGrpSpPr>
            <a:grpSpLocks noChangeAspect="1"/>
          </p:cNvGrpSpPr>
          <p:nvPr/>
        </p:nvGrpSpPr>
        <p:grpSpPr>
          <a:xfrm>
            <a:off x="299252" y="-78158"/>
            <a:ext cx="1046642" cy="1116000"/>
            <a:chOff x="10701338" y="1616076"/>
            <a:chExt cx="263525" cy="280988"/>
          </a:xfrm>
          <a:solidFill>
            <a:srgbClr val="FFFF00"/>
          </a:solidFill>
        </p:grpSpPr>
        <p:sp>
          <p:nvSpPr>
            <p:cNvPr id="17" name="Freeform 472"/>
            <p:cNvSpPr/>
            <p:nvPr/>
          </p:nvSpPr>
          <p:spPr bwMode="auto">
            <a:xfrm>
              <a:off x="10701338" y="1778001"/>
              <a:ext cx="263525" cy="119063"/>
            </a:xfrm>
            <a:custGeom>
              <a:avLst/>
              <a:gdLst>
                <a:gd name="T0" fmla="*/ 263 w 271"/>
                <a:gd name="T1" fmla="*/ 34 h 122"/>
                <a:gd name="T2" fmla="*/ 213 w 271"/>
                <a:gd name="T3" fmla="*/ 6 h 122"/>
                <a:gd name="T4" fmla="*/ 191 w 271"/>
                <a:gd name="T5" fmla="*/ 1 h 122"/>
                <a:gd name="T6" fmla="*/ 183 w 271"/>
                <a:gd name="T7" fmla="*/ 19 h 122"/>
                <a:gd name="T8" fmla="*/ 205 w 271"/>
                <a:gd name="T9" fmla="*/ 27 h 122"/>
                <a:gd name="T10" fmla="*/ 224 w 271"/>
                <a:gd name="T11" fmla="*/ 41 h 122"/>
                <a:gd name="T12" fmla="*/ 228 w 271"/>
                <a:gd name="T13" fmla="*/ 51 h 122"/>
                <a:gd name="T14" fmla="*/ 219 w 271"/>
                <a:gd name="T15" fmla="*/ 60 h 122"/>
                <a:gd name="T16" fmla="*/ 162 w 271"/>
                <a:gd name="T17" fmla="*/ 78 h 122"/>
                <a:gd name="T18" fmla="*/ 98 w 271"/>
                <a:gd name="T19" fmla="*/ 76 h 122"/>
                <a:gd name="T20" fmla="*/ 68 w 271"/>
                <a:gd name="T21" fmla="*/ 68 h 122"/>
                <a:gd name="T22" fmla="*/ 45 w 271"/>
                <a:gd name="T23" fmla="*/ 53 h 122"/>
                <a:gd name="T24" fmla="*/ 42 w 271"/>
                <a:gd name="T25" fmla="*/ 47 h 122"/>
                <a:gd name="T26" fmla="*/ 43 w 271"/>
                <a:gd name="T27" fmla="*/ 43 h 122"/>
                <a:gd name="T28" fmla="*/ 52 w 271"/>
                <a:gd name="T29" fmla="*/ 34 h 122"/>
                <a:gd name="T30" fmla="*/ 87 w 271"/>
                <a:gd name="T31" fmla="*/ 19 h 122"/>
                <a:gd name="T32" fmla="*/ 79 w 271"/>
                <a:gd name="T33" fmla="*/ 0 h 122"/>
                <a:gd name="T34" fmla="*/ 21 w 271"/>
                <a:gd name="T35" fmla="*/ 20 h 122"/>
                <a:gd name="T36" fmla="*/ 2 w 271"/>
                <a:gd name="T37" fmla="*/ 40 h 122"/>
                <a:gd name="T38" fmla="*/ 0 w 271"/>
                <a:gd name="T39" fmla="*/ 52 h 122"/>
                <a:gd name="T40" fmla="*/ 3 w 271"/>
                <a:gd name="T41" fmla="*/ 68 h 122"/>
                <a:gd name="T42" fmla="*/ 40 w 271"/>
                <a:gd name="T43" fmla="*/ 104 h 122"/>
                <a:gd name="T44" fmla="*/ 149 w 271"/>
                <a:gd name="T45" fmla="*/ 121 h 122"/>
                <a:gd name="T46" fmla="*/ 246 w 271"/>
                <a:gd name="T47" fmla="*/ 96 h 122"/>
                <a:gd name="T48" fmla="*/ 268 w 271"/>
                <a:gd name="T49" fmla="*/ 65 h 122"/>
                <a:gd name="T50" fmla="*/ 270 w 271"/>
                <a:gd name="T51" fmla="*/ 54 h 122"/>
                <a:gd name="T52" fmla="*/ 263 w 271"/>
                <a:gd name="T53"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1" h="122">
                  <a:moveTo>
                    <a:pt x="263" y="34"/>
                  </a:moveTo>
                  <a:cubicBezTo>
                    <a:pt x="251" y="19"/>
                    <a:pt x="231" y="11"/>
                    <a:pt x="213" y="6"/>
                  </a:cubicBezTo>
                  <a:cubicBezTo>
                    <a:pt x="206" y="4"/>
                    <a:pt x="198" y="2"/>
                    <a:pt x="191" y="1"/>
                  </a:cubicBezTo>
                  <a:cubicBezTo>
                    <a:pt x="188" y="7"/>
                    <a:pt x="185" y="13"/>
                    <a:pt x="183" y="19"/>
                  </a:cubicBezTo>
                  <a:cubicBezTo>
                    <a:pt x="190" y="21"/>
                    <a:pt x="198" y="23"/>
                    <a:pt x="205" y="27"/>
                  </a:cubicBezTo>
                  <a:cubicBezTo>
                    <a:pt x="212" y="30"/>
                    <a:pt x="219" y="35"/>
                    <a:pt x="224" y="41"/>
                  </a:cubicBezTo>
                  <a:cubicBezTo>
                    <a:pt x="226" y="43"/>
                    <a:pt x="230" y="48"/>
                    <a:pt x="228" y="51"/>
                  </a:cubicBezTo>
                  <a:cubicBezTo>
                    <a:pt x="226" y="55"/>
                    <a:pt x="222" y="58"/>
                    <a:pt x="219" y="60"/>
                  </a:cubicBezTo>
                  <a:cubicBezTo>
                    <a:pt x="203" y="72"/>
                    <a:pt x="181" y="76"/>
                    <a:pt x="162" y="78"/>
                  </a:cubicBezTo>
                  <a:cubicBezTo>
                    <a:pt x="141" y="81"/>
                    <a:pt x="119" y="80"/>
                    <a:pt x="98" y="76"/>
                  </a:cubicBezTo>
                  <a:cubicBezTo>
                    <a:pt x="88" y="75"/>
                    <a:pt x="77" y="72"/>
                    <a:pt x="68" y="68"/>
                  </a:cubicBezTo>
                  <a:cubicBezTo>
                    <a:pt x="59" y="65"/>
                    <a:pt x="50" y="60"/>
                    <a:pt x="45" y="53"/>
                  </a:cubicBezTo>
                  <a:cubicBezTo>
                    <a:pt x="43" y="51"/>
                    <a:pt x="41" y="49"/>
                    <a:pt x="42" y="47"/>
                  </a:cubicBezTo>
                  <a:cubicBezTo>
                    <a:pt x="42" y="45"/>
                    <a:pt x="42" y="44"/>
                    <a:pt x="43" y="43"/>
                  </a:cubicBezTo>
                  <a:cubicBezTo>
                    <a:pt x="45" y="39"/>
                    <a:pt x="48" y="36"/>
                    <a:pt x="52" y="34"/>
                  </a:cubicBezTo>
                  <a:cubicBezTo>
                    <a:pt x="62" y="26"/>
                    <a:pt x="74" y="21"/>
                    <a:pt x="87" y="19"/>
                  </a:cubicBezTo>
                  <a:cubicBezTo>
                    <a:pt x="84" y="13"/>
                    <a:pt x="82" y="7"/>
                    <a:pt x="79" y="0"/>
                  </a:cubicBezTo>
                  <a:cubicBezTo>
                    <a:pt x="59" y="4"/>
                    <a:pt x="39" y="9"/>
                    <a:pt x="21" y="20"/>
                  </a:cubicBezTo>
                  <a:cubicBezTo>
                    <a:pt x="14" y="25"/>
                    <a:pt x="6" y="31"/>
                    <a:pt x="2" y="40"/>
                  </a:cubicBezTo>
                  <a:cubicBezTo>
                    <a:pt x="0" y="44"/>
                    <a:pt x="0" y="48"/>
                    <a:pt x="0" y="52"/>
                  </a:cubicBezTo>
                  <a:cubicBezTo>
                    <a:pt x="1" y="58"/>
                    <a:pt x="1" y="63"/>
                    <a:pt x="3" y="68"/>
                  </a:cubicBezTo>
                  <a:cubicBezTo>
                    <a:pt x="8" y="84"/>
                    <a:pt x="26" y="97"/>
                    <a:pt x="40" y="104"/>
                  </a:cubicBezTo>
                  <a:cubicBezTo>
                    <a:pt x="74" y="118"/>
                    <a:pt x="113" y="122"/>
                    <a:pt x="149" y="121"/>
                  </a:cubicBezTo>
                  <a:cubicBezTo>
                    <a:pt x="182" y="119"/>
                    <a:pt x="218" y="114"/>
                    <a:pt x="246" y="96"/>
                  </a:cubicBezTo>
                  <a:cubicBezTo>
                    <a:pt x="256" y="90"/>
                    <a:pt x="266" y="77"/>
                    <a:pt x="268" y="65"/>
                  </a:cubicBezTo>
                  <a:cubicBezTo>
                    <a:pt x="269" y="61"/>
                    <a:pt x="269" y="58"/>
                    <a:pt x="270" y="54"/>
                  </a:cubicBezTo>
                  <a:cubicBezTo>
                    <a:pt x="271" y="47"/>
                    <a:pt x="268" y="40"/>
                    <a:pt x="263"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73"/>
            <p:cNvSpPr/>
            <p:nvPr/>
          </p:nvSpPr>
          <p:spPr bwMode="auto">
            <a:xfrm>
              <a:off x="10952163" y="1804988"/>
              <a:ext cx="9525" cy="12700"/>
            </a:xfrm>
            <a:custGeom>
              <a:avLst/>
              <a:gdLst>
                <a:gd name="T0" fmla="*/ 5 w 11"/>
                <a:gd name="T1" fmla="*/ 6 h 13"/>
                <a:gd name="T2" fmla="*/ 5 w 11"/>
                <a:gd name="T3" fmla="*/ 6 h 13"/>
              </a:gdLst>
              <a:ahLst/>
              <a:cxnLst>
                <a:cxn ang="0">
                  <a:pos x="T0" y="T1"/>
                </a:cxn>
                <a:cxn ang="0">
                  <a:pos x="T2" y="T3"/>
                </a:cxn>
              </a:cxnLst>
              <a:rect l="0" t="0" r="r" b="b"/>
              <a:pathLst>
                <a:path w="11" h="13">
                  <a:moveTo>
                    <a:pt x="5" y="6"/>
                  </a:moveTo>
                  <a:cubicBezTo>
                    <a:pt x="11" y="13"/>
                    <a:pt x="0" y="0"/>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74"/>
            <p:cNvSpPr>
              <a:spLocks noEditPoints="1"/>
            </p:cNvSpPr>
            <p:nvPr/>
          </p:nvSpPr>
          <p:spPr bwMode="auto">
            <a:xfrm>
              <a:off x="10771188" y="1616076"/>
              <a:ext cx="123825" cy="223838"/>
            </a:xfrm>
            <a:custGeom>
              <a:avLst/>
              <a:gdLst>
                <a:gd name="T0" fmla="*/ 64 w 128"/>
                <a:gd name="T1" fmla="*/ 231 h 231"/>
                <a:gd name="T2" fmla="*/ 128 w 128"/>
                <a:gd name="T3" fmla="*/ 63 h 231"/>
                <a:gd name="T4" fmla="*/ 65 w 128"/>
                <a:gd name="T5" fmla="*/ 0 h 231"/>
                <a:gd name="T6" fmla="*/ 64 w 128"/>
                <a:gd name="T7" fmla="*/ 0 h 231"/>
                <a:gd name="T8" fmla="*/ 64 w 128"/>
                <a:gd name="T9" fmla="*/ 0 h 231"/>
                <a:gd name="T10" fmla="*/ 64 w 128"/>
                <a:gd name="T11" fmla="*/ 0 h 231"/>
                <a:gd name="T12" fmla="*/ 63 w 128"/>
                <a:gd name="T13" fmla="*/ 0 h 231"/>
                <a:gd name="T14" fmla="*/ 0 w 128"/>
                <a:gd name="T15" fmla="*/ 63 h 231"/>
                <a:gd name="T16" fmla="*/ 64 w 128"/>
                <a:gd name="T17" fmla="*/ 231 h 231"/>
                <a:gd name="T18" fmla="*/ 64 w 128"/>
                <a:gd name="T19" fmla="*/ 29 h 231"/>
                <a:gd name="T20" fmla="*/ 93 w 128"/>
                <a:gd name="T21" fmla="*/ 58 h 231"/>
                <a:gd name="T22" fmla="*/ 64 w 128"/>
                <a:gd name="T23" fmla="*/ 86 h 231"/>
                <a:gd name="T24" fmla="*/ 35 w 128"/>
                <a:gd name="T25" fmla="*/ 58 h 231"/>
                <a:gd name="T26" fmla="*/ 64 w 128"/>
                <a:gd name="T27" fmla="*/ 2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31">
                  <a:moveTo>
                    <a:pt x="64" y="231"/>
                  </a:moveTo>
                  <a:cubicBezTo>
                    <a:pt x="64" y="231"/>
                    <a:pt x="128" y="97"/>
                    <a:pt x="128" y="63"/>
                  </a:cubicBezTo>
                  <a:cubicBezTo>
                    <a:pt x="128" y="29"/>
                    <a:pt x="100" y="0"/>
                    <a:pt x="65" y="0"/>
                  </a:cubicBezTo>
                  <a:cubicBezTo>
                    <a:pt x="65" y="0"/>
                    <a:pt x="65" y="0"/>
                    <a:pt x="64" y="0"/>
                  </a:cubicBezTo>
                  <a:cubicBezTo>
                    <a:pt x="64" y="0"/>
                    <a:pt x="64" y="0"/>
                    <a:pt x="64" y="0"/>
                  </a:cubicBezTo>
                  <a:cubicBezTo>
                    <a:pt x="64" y="0"/>
                    <a:pt x="64" y="0"/>
                    <a:pt x="64" y="0"/>
                  </a:cubicBezTo>
                  <a:cubicBezTo>
                    <a:pt x="64" y="0"/>
                    <a:pt x="63" y="0"/>
                    <a:pt x="63" y="0"/>
                  </a:cubicBezTo>
                  <a:cubicBezTo>
                    <a:pt x="28" y="0"/>
                    <a:pt x="0" y="29"/>
                    <a:pt x="0" y="63"/>
                  </a:cubicBezTo>
                  <a:cubicBezTo>
                    <a:pt x="0" y="98"/>
                    <a:pt x="64" y="231"/>
                    <a:pt x="64" y="231"/>
                  </a:cubicBezTo>
                  <a:close/>
                  <a:moveTo>
                    <a:pt x="64" y="29"/>
                  </a:moveTo>
                  <a:cubicBezTo>
                    <a:pt x="80" y="29"/>
                    <a:pt x="93" y="42"/>
                    <a:pt x="93" y="58"/>
                  </a:cubicBezTo>
                  <a:cubicBezTo>
                    <a:pt x="93" y="74"/>
                    <a:pt x="80" y="86"/>
                    <a:pt x="64" y="86"/>
                  </a:cubicBezTo>
                  <a:cubicBezTo>
                    <a:pt x="48" y="86"/>
                    <a:pt x="35" y="74"/>
                    <a:pt x="35" y="58"/>
                  </a:cubicBezTo>
                  <a:cubicBezTo>
                    <a:pt x="35" y="42"/>
                    <a:pt x="48" y="29"/>
                    <a:pt x="6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59" y="1562530"/>
            <a:ext cx="2541531" cy="4466446"/>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593" y="811132"/>
            <a:ext cx="3131114" cy="5515780"/>
          </a:xfrm>
          <a:prstGeom prst="rect">
            <a:avLst/>
          </a:prstGeom>
        </p:spPr>
      </p:pic>
      <p:sp>
        <p:nvSpPr>
          <p:cNvPr id="2" name="文本框 1"/>
          <p:cNvSpPr txBox="1"/>
          <p:nvPr/>
        </p:nvSpPr>
        <p:spPr>
          <a:xfrm>
            <a:off x="1643380" y="565150"/>
            <a:ext cx="3725545" cy="521970"/>
          </a:xfrm>
          <a:prstGeom prst="rect">
            <a:avLst/>
          </a:prstGeom>
          <a:noFill/>
        </p:spPr>
        <p:txBody>
          <a:bodyPr wrap="square" rtlCol="0">
            <a:spAutoFit/>
            <a:scene3d>
              <a:camera prst="orthographicFront"/>
              <a:lightRig rig="threePt" dir="t"/>
            </a:scene3d>
          </a:bodyPr>
          <a:lstStyle/>
          <a:p>
            <a:r>
              <a:rPr lang="zh-CN" altLang="en-US" sz="2800">
                <a:solidFill>
                  <a:schemeClr val="tx1"/>
                </a:solidFill>
                <a:effectLst>
                  <a:outerShdw blurRad="38100" dist="19050" dir="2700000" algn="tl" rotWithShape="0">
                    <a:schemeClr val="dk1">
                      <a:alpha val="40000"/>
                    </a:schemeClr>
                  </a:outerShdw>
                </a:effectLst>
              </a:rPr>
              <a:t>订单提交与支付</a:t>
            </a:r>
          </a:p>
        </p:txBody>
      </p:sp>
      <p:pic>
        <p:nvPicPr>
          <p:cNvPr id="3" name="图片 2" descr="支付成功"/>
          <p:cNvPicPr>
            <a:picLocks noChangeAspect="1"/>
          </p:cNvPicPr>
          <p:nvPr/>
        </p:nvPicPr>
        <p:blipFill>
          <a:blip r:embed="rId5"/>
          <a:stretch>
            <a:fillRect/>
          </a:stretch>
        </p:blipFill>
        <p:spPr>
          <a:xfrm>
            <a:off x="7656830" y="810895"/>
            <a:ext cx="3573780" cy="63550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1038683" y="1021403"/>
            <a:ext cx="12192000" cy="5976681"/>
          </a:xfrm>
          <a:prstGeom prst="rect">
            <a:avLst/>
          </a:prstGeom>
          <a:solidFill>
            <a:schemeClr val="bg2">
              <a:lumMod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5814556" y="3429000"/>
            <a:ext cx="5611252" cy="1938020"/>
          </a:xfrm>
          <a:prstGeom prst="rect">
            <a:avLst/>
          </a:prstGeom>
          <a:noFill/>
        </p:spPr>
        <p:txBody>
          <a:bodyPr wrap="square" rtlCol="0">
            <a:spAutoFit/>
          </a:bodyPr>
          <a:lstStyle/>
          <a:p>
            <a:r>
              <a:rPr lang="zh-CN" alt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ahnschrift SemiBold Condensed" panose="020B0502040204020203" pitchFamily="34" charset="0"/>
                <a:cs typeface="Calibri" panose="020F0502020204030204" pitchFamily="34" charset="0"/>
                <a:sym typeface="+mn-ea"/>
              </a:rPr>
              <a:t>之前都是自己写项目，现在大家一个团队写起来，</a:t>
            </a:r>
          </a:p>
          <a:p>
            <a:endParaRPr lang="zh-CN" alt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ahnschrift SemiBold Condensed" panose="020B0502040204020203" pitchFamily="34" charset="0"/>
              <a:cs typeface="Calibri" panose="020F0502020204030204" pitchFamily="34" charset="0"/>
              <a:sym typeface="+mn-ea"/>
            </a:endParaRPr>
          </a:p>
          <a:p>
            <a:r>
              <a:rPr lang="zh-CN" alt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ahnschrift SemiBold Condensed" panose="020B0502040204020203" pitchFamily="34" charset="0"/>
                <a:cs typeface="Calibri" panose="020F0502020204030204" pitchFamily="34" charset="0"/>
                <a:sym typeface="+mn-ea"/>
              </a:rPr>
              <a:t>遇到了很多困难，尤其是在对接</a:t>
            </a:r>
            <a:r>
              <a:rPr lang="zh-CN" altLang="en-US" sz="200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Bahnschrift SemiBold Condensed" panose="020B0502040204020203" pitchFamily="34" charset="0"/>
                <a:cs typeface="Calibri" panose="020F0502020204030204" pitchFamily="34" charset="0"/>
                <a:sym typeface="+mn-ea"/>
              </a:rPr>
              <a:t>和汇总时，各个</a:t>
            </a:r>
          </a:p>
          <a:p>
            <a:endParaRPr lang="zh-CN" altLang="en-US" sz="200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Bahnschrift SemiBold Condensed" panose="020B0502040204020203" pitchFamily="34" charset="0"/>
              <a:cs typeface="Calibri" panose="020F0502020204030204" pitchFamily="34" charset="0"/>
              <a:sym typeface="+mn-ea"/>
            </a:endParaRPr>
          </a:p>
          <a:p>
            <a:r>
              <a:rPr lang="zh-CN" altLang="en-US" sz="2000" dirty="0" smtClean="0">
                <a:ln w="10160">
                  <a:solidFill>
                    <a:schemeClr val="bg1"/>
                  </a:solidFill>
                  <a:prstDash val="solid"/>
                </a:ln>
                <a:solidFill>
                  <a:schemeClr val="bg1"/>
                </a:solidFill>
                <a:effectLst>
                  <a:outerShdw blurRad="38100" dist="22860" dir="5400000" algn="tl" rotWithShape="0">
                    <a:srgbClr val="000000">
                      <a:alpha val="30000"/>
                    </a:srgbClr>
                  </a:outerShdw>
                </a:effectLst>
                <a:latin typeface="Bahnschrift SemiBold Condensed" panose="020B0502040204020203" pitchFamily="34" charset="0"/>
                <a:cs typeface="Calibri" panose="020F0502020204030204" pitchFamily="34" charset="0"/>
                <a:sym typeface="+mn-ea"/>
              </a:rPr>
              <a:t>界面的返回及传参逻辑关系就很令人头疼</a:t>
            </a:r>
            <a:endParaRPr lang="zh-CN" altLang="en-US" sz="2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ahnschrift SemiBold Condensed" panose="020B0502040204020203" pitchFamily="34" charset="0"/>
              <a:cs typeface="Calibri" panose="020F0502020204030204" pitchFamily="34" charset="0"/>
            </a:endParaRPr>
          </a:p>
          <a:p>
            <a:endParaRPr lang="zh-CN" altLang="en-US" sz="2000" dirty="0">
              <a:solidFill>
                <a:schemeClr val="bg1"/>
              </a:solidFill>
              <a:latin typeface="Bahnschrift SemiBold Condensed" panose="020B0502040204020203" pitchFamily="34" charset="0"/>
              <a:cs typeface="Calibri" panose="020F0502020204030204" pitchFamily="34" charset="0"/>
            </a:endParaRPr>
          </a:p>
        </p:txBody>
      </p:sp>
      <p:sp>
        <p:nvSpPr>
          <p:cNvPr id="14" name="文本框 13"/>
          <p:cNvSpPr txBox="1"/>
          <p:nvPr/>
        </p:nvSpPr>
        <p:spPr>
          <a:xfrm>
            <a:off x="5814556" y="2450241"/>
            <a:ext cx="4260310" cy="583565"/>
          </a:xfrm>
          <a:prstGeom prst="rect">
            <a:avLst/>
          </a:prstGeom>
          <a:noFill/>
        </p:spPr>
        <p:txBody>
          <a:bodyPr wrap="square" rtlCol="0">
            <a:spAutoFit/>
          </a:bodyPr>
          <a:lstStyle/>
          <a:p>
            <a:r>
              <a:rPr lang="zh-CN" altLang="en-US" sz="3200" dirty="0">
                <a:solidFill>
                  <a:schemeClr val="bg1"/>
                </a:solidFill>
                <a:latin typeface="Bahnschrift" panose="020B0502040204020203" charset="0"/>
              </a:rPr>
              <a:t>系统重难点分析</a:t>
            </a:r>
          </a:p>
        </p:txBody>
      </p:sp>
      <p:sp>
        <p:nvSpPr>
          <p:cNvPr id="3" name="矩形 2"/>
          <p:cNvSpPr/>
          <p:nvPr/>
        </p:nvSpPr>
        <p:spPr>
          <a:xfrm>
            <a:off x="5898288" y="3255642"/>
            <a:ext cx="1556426"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rot="18813819">
            <a:off x="2265017" y="2076828"/>
            <a:ext cx="2029780" cy="2092050"/>
          </a:xfrm>
          <a:custGeom>
            <a:avLst/>
            <a:gdLst/>
            <a:ahLst/>
            <a:cxnLst/>
            <a:rect l="l" t="t" r="r" b="b"/>
            <a:pathLst>
              <a:path w="2029780" h="2092050">
                <a:moveTo>
                  <a:pt x="1098179" y="575485"/>
                </a:moveTo>
                <a:cubicBezTo>
                  <a:pt x="1080675" y="557080"/>
                  <a:pt x="1061316" y="548243"/>
                  <a:pt x="1040103" y="548974"/>
                </a:cubicBezTo>
                <a:cubicBezTo>
                  <a:pt x="1018891" y="549705"/>
                  <a:pt x="997787" y="560054"/>
                  <a:pt x="976794" y="580020"/>
                </a:cubicBezTo>
                <a:lnTo>
                  <a:pt x="623934" y="915618"/>
                </a:lnTo>
                <a:cubicBezTo>
                  <a:pt x="602941" y="935584"/>
                  <a:pt x="591548" y="956142"/>
                  <a:pt x="589754" y="977291"/>
                </a:cubicBezTo>
                <a:cubicBezTo>
                  <a:pt x="587960" y="998441"/>
                  <a:pt x="595816" y="1018218"/>
                  <a:pt x="613321" y="1036623"/>
                </a:cubicBezTo>
                <a:cubicBezTo>
                  <a:pt x="630825" y="1055028"/>
                  <a:pt x="650184" y="1063865"/>
                  <a:pt x="671397" y="1063134"/>
                </a:cubicBezTo>
                <a:cubicBezTo>
                  <a:pt x="692610" y="1062402"/>
                  <a:pt x="713713" y="1052054"/>
                  <a:pt x="734706" y="1032087"/>
                </a:cubicBezTo>
                <a:lnTo>
                  <a:pt x="1087566" y="696490"/>
                </a:lnTo>
                <a:cubicBezTo>
                  <a:pt x="1108559" y="676524"/>
                  <a:pt x="1119953" y="655966"/>
                  <a:pt x="1121746" y="634817"/>
                </a:cubicBezTo>
                <a:cubicBezTo>
                  <a:pt x="1123539" y="613667"/>
                  <a:pt x="1115684" y="593890"/>
                  <a:pt x="1098179" y="575485"/>
                </a:cubicBezTo>
                <a:close/>
                <a:moveTo>
                  <a:pt x="1504931" y="861492"/>
                </a:moveTo>
                <a:lnTo>
                  <a:pt x="1585754" y="946472"/>
                </a:lnTo>
                <a:lnTo>
                  <a:pt x="1008096" y="1246115"/>
                </a:lnTo>
                <a:lnTo>
                  <a:pt x="1110252" y="1353525"/>
                </a:lnTo>
                <a:lnTo>
                  <a:pt x="1303936" y="1169316"/>
                </a:lnTo>
                <a:lnTo>
                  <a:pt x="1381887" y="1251276"/>
                </a:lnTo>
                <a:lnTo>
                  <a:pt x="1188202" y="1435486"/>
                </a:lnTo>
                <a:lnTo>
                  <a:pt x="1232101" y="1481642"/>
                </a:lnTo>
                <a:lnTo>
                  <a:pt x="1154454" y="1555490"/>
                </a:lnTo>
                <a:lnTo>
                  <a:pt x="1110556" y="1509333"/>
                </a:lnTo>
                <a:lnTo>
                  <a:pt x="1013929" y="1601233"/>
                </a:lnTo>
                <a:lnTo>
                  <a:pt x="935978" y="1519273"/>
                </a:lnTo>
                <a:lnTo>
                  <a:pt x="1032605" y="1427373"/>
                </a:lnTo>
                <a:lnTo>
                  <a:pt x="844704" y="1229806"/>
                </a:lnTo>
                <a:lnTo>
                  <a:pt x="917174" y="1160882"/>
                </a:lnTo>
                <a:close/>
                <a:moveTo>
                  <a:pt x="1175826" y="501637"/>
                </a:moveTo>
                <a:cubicBezTo>
                  <a:pt x="1218220" y="546212"/>
                  <a:pt x="1238531" y="592619"/>
                  <a:pt x="1236760" y="640858"/>
                </a:cubicBezTo>
                <a:cubicBezTo>
                  <a:pt x="1234989" y="689098"/>
                  <a:pt x="1211241" y="734962"/>
                  <a:pt x="1165516" y="778450"/>
                </a:cubicBezTo>
                <a:lnTo>
                  <a:pt x="812657" y="1114047"/>
                </a:lnTo>
                <a:cubicBezTo>
                  <a:pt x="766931" y="1157536"/>
                  <a:pt x="719935" y="1178955"/>
                  <a:pt x="671667" y="1178306"/>
                </a:cubicBezTo>
                <a:cubicBezTo>
                  <a:pt x="623399" y="1177657"/>
                  <a:pt x="578068" y="1155046"/>
                  <a:pt x="535674" y="1110471"/>
                </a:cubicBezTo>
                <a:cubicBezTo>
                  <a:pt x="493280" y="1065896"/>
                  <a:pt x="472969" y="1019489"/>
                  <a:pt x="474740" y="971249"/>
                </a:cubicBezTo>
                <a:cubicBezTo>
                  <a:pt x="476511" y="923010"/>
                  <a:pt x="500259" y="877146"/>
                  <a:pt x="545984" y="833658"/>
                </a:cubicBezTo>
                <a:lnTo>
                  <a:pt x="898844" y="498060"/>
                </a:lnTo>
                <a:cubicBezTo>
                  <a:pt x="944569" y="454572"/>
                  <a:pt x="991565" y="433153"/>
                  <a:pt x="1039833" y="433801"/>
                </a:cubicBezTo>
                <a:cubicBezTo>
                  <a:pt x="1088101" y="434450"/>
                  <a:pt x="1133432" y="457062"/>
                  <a:pt x="1175826" y="501637"/>
                </a:cubicBezTo>
                <a:close/>
                <a:moveTo>
                  <a:pt x="1938420" y="91360"/>
                </a:moveTo>
                <a:lnTo>
                  <a:pt x="91360" y="91360"/>
                </a:lnTo>
                <a:lnTo>
                  <a:pt x="91360" y="2000690"/>
                </a:lnTo>
                <a:lnTo>
                  <a:pt x="1938420" y="2000690"/>
                </a:lnTo>
                <a:close/>
                <a:moveTo>
                  <a:pt x="2029780" y="0"/>
                </a:moveTo>
                <a:lnTo>
                  <a:pt x="2029780" y="2092050"/>
                </a:lnTo>
                <a:lnTo>
                  <a:pt x="0" y="2092050"/>
                </a:lnTo>
                <a:lnTo>
                  <a:pt x="0"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7" name="文本框 16"/>
          <p:cNvSpPr txBox="1"/>
          <p:nvPr/>
        </p:nvSpPr>
        <p:spPr>
          <a:xfrm>
            <a:off x="286385" y="551180"/>
            <a:ext cx="6544310" cy="6123940"/>
          </a:xfrm>
          <a:prstGeom prst="rect">
            <a:avLst/>
          </a:prstGeom>
          <a:noFill/>
        </p:spPr>
        <p:txBody>
          <a:bodyPr wrap="square" rtlCol="0">
            <a:spAutoFit/>
          </a:bodyPr>
          <a:lstStyle/>
          <a:p>
            <a:r>
              <a:rPr lang="zh-CN" sz="2800" dirty="0" smtClean="0">
                <a:solidFill>
                  <a:srgbClr val="FFFF00"/>
                </a:solidFill>
                <a:latin typeface="Bahnschrift" panose="020B0502040204020203" charset="0"/>
              </a:rPr>
              <a:t>难点</a:t>
            </a:r>
            <a:r>
              <a:rPr lang="zh-CN" altLang="en-US" sz="2800" dirty="0" smtClean="0">
                <a:solidFill>
                  <a:srgbClr val="FFFF00"/>
                </a:solidFill>
                <a:latin typeface="Bahnschrift" panose="020B0502040204020203" charset="0"/>
              </a:rPr>
              <a:t>：</a:t>
            </a:r>
            <a:r>
              <a:rPr lang="zh-CN" altLang="en-US" sz="2800" dirty="0">
                <a:solidFill>
                  <a:srgbClr val="FFFF00"/>
                </a:solidFill>
                <a:latin typeface="Bahnschrift" panose="020B0502040204020203" charset="0"/>
              </a:rPr>
              <a:t>订单状态修改</a:t>
            </a:r>
          </a:p>
          <a:p>
            <a:endParaRPr lang="zh-CN" altLang="en-US" sz="2800" dirty="0">
              <a:solidFill>
                <a:srgbClr val="FFFF00"/>
              </a:solidFill>
              <a:latin typeface="Bahnschrift" panose="020B0502040204020203" charset="0"/>
            </a:endParaRPr>
          </a:p>
          <a:p>
            <a:pPr>
              <a:buClr>
                <a:srgbClr val="ED7D31"/>
              </a:buClr>
            </a:pPr>
            <a:r>
              <a:rPr lang="zh-CN" altLang="en-US" sz="2800" dirty="0" smtClean="0">
                <a:solidFill>
                  <a:schemeClr val="tx1"/>
                </a:solidFill>
                <a:effectLst>
                  <a:outerShdw blurRad="38100" dist="19050" dir="2700000" algn="tl" rotWithShape="0">
                    <a:schemeClr val="dk1">
                      <a:alpha val="40000"/>
                    </a:schemeClr>
                  </a:outerShdw>
                </a:effectLst>
                <a:latin typeface="Bahnschrift" panose="020B0502040204020203" charset="0"/>
              </a:rPr>
              <a:t>一、购物</a:t>
            </a:r>
            <a:r>
              <a:rPr lang="zh-CN" altLang="en-US" sz="2800" dirty="0">
                <a:solidFill>
                  <a:schemeClr val="tx1"/>
                </a:solidFill>
                <a:effectLst>
                  <a:outerShdw blurRad="38100" dist="19050" dir="2700000" algn="tl" rotWithShape="0">
                    <a:schemeClr val="dk1">
                      <a:alpha val="40000"/>
                    </a:schemeClr>
                  </a:outerShdw>
                </a:effectLst>
                <a:latin typeface="Bahnschrift" panose="020B0502040204020203" charset="0"/>
              </a:rPr>
              <a:t>车状态分类：</a:t>
            </a:r>
          </a:p>
          <a:p>
            <a:pPr indent="0">
              <a:buClr>
                <a:srgbClr val="ED7D31"/>
              </a:buClr>
              <a:buFont typeface="+mj-lt"/>
              <a:buNone/>
            </a:pPr>
            <a:r>
              <a:rPr lang="zh-CN" altLang="en-US" sz="2800" dirty="0">
                <a:solidFill>
                  <a:schemeClr val="tx1"/>
                </a:solidFill>
                <a:effectLst>
                  <a:outerShdw blurRad="38100" dist="19050" dir="2700000" algn="tl" rotWithShape="0">
                    <a:schemeClr val="dk1">
                      <a:alpha val="40000"/>
                    </a:schemeClr>
                  </a:outerShdw>
                </a:effectLst>
                <a:latin typeface="Bahnschrift" panose="020B0502040204020203" charset="0"/>
              </a:rPr>
              <a:t>通过判断是哪个用户提交订单页面后就插入到待付款信息里，当用户输入密码完成后点击完成瞬间完成购物车状态修改操作</a:t>
            </a:r>
          </a:p>
          <a:p>
            <a:pPr indent="0">
              <a:buClr>
                <a:srgbClr val="ED7D31"/>
              </a:buClr>
              <a:buFont typeface="+mj-lt"/>
              <a:buNone/>
            </a:pPr>
            <a:endParaRPr lang="zh-CN" altLang="en-US" sz="2800" dirty="0">
              <a:effectLst>
                <a:outerShdw blurRad="38100" dist="19050" dir="2700000" algn="tl" rotWithShape="0">
                  <a:schemeClr val="dk1">
                    <a:alpha val="40000"/>
                  </a:schemeClr>
                </a:outerShdw>
              </a:effectLst>
              <a:latin typeface="Bahnschrift" panose="020B0502040204020203" charset="0"/>
              <a:sym typeface="+mn-ea"/>
            </a:endParaRPr>
          </a:p>
          <a:p>
            <a:pPr>
              <a:buClr>
                <a:srgbClr val="ED7D31"/>
              </a:buClr>
            </a:pPr>
            <a:r>
              <a:rPr lang="zh-CN" altLang="en-US" sz="2800" dirty="0" smtClean="0">
                <a:effectLst>
                  <a:outerShdw blurRad="38100" dist="19050" dir="2700000" algn="tl" rotWithShape="0">
                    <a:schemeClr val="dk1">
                      <a:alpha val="40000"/>
                    </a:schemeClr>
                  </a:outerShdw>
                </a:effectLst>
                <a:latin typeface="Bahnschrift" panose="020B0502040204020203" charset="0"/>
              </a:rPr>
              <a:t>二、</a:t>
            </a:r>
            <a:r>
              <a:rPr lang="zh-CN" altLang="en-US" sz="2800" dirty="0" smtClean="0">
                <a:solidFill>
                  <a:schemeClr val="tx1"/>
                </a:solidFill>
                <a:effectLst>
                  <a:outerShdw blurRad="38100" dist="19050" dir="2700000" algn="tl" rotWithShape="0">
                    <a:schemeClr val="dk1">
                      <a:alpha val="40000"/>
                    </a:schemeClr>
                  </a:outerShdw>
                </a:effectLst>
                <a:latin typeface="Bahnschrift" panose="020B0502040204020203" charset="0"/>
              </a:rPr>
              <a:t>订单</a:t>
            </a:r>
            <a:r>
              <a:rPr lang="zh-CN" altLang="en-US" sz="2800" dirty="0">
                <a:solidFill>
                  <a:schemeClr val="tx1"/>
                </a:solidFill>
                <a:effectLst>
                  <a:outerShdw blurRad="38100" dist="19050" dir="2700000" algn="tl" rotWithShape="0">
                    <a:schemeClr val="dk1">
                      <a:alpha val="40000"/>
                    </a:schemeClr>
                  </a:outerShdw>
                </a:effectLst>
                <a:latin typeface="Bahnschrift" panose="020B0502040204020203" charset="0"/>
              </a:rPr>
              <a:t>状态页显示</a:t>
            </a:r>
          </a:p>
          <a:p>
            <a:r>
              <a:rPr lang="zh-CN" altLang="en-US" sz="2800" dirty="0">
                <a:solidFill>
                  <a:schemeClr val="tx1"/>
                </a:solidFill>
                <a:effectLst>
                  <a:outerShdw blurRad="38100" dist="19050" dir="2700000" algn="tl" rotWithShape="0">
                    <a:schemeClr val="dk1">
                      <a:alpha val="40000"/>
                    </a:schemeClr>
                  </a:outerShdw>
                </a:effectLst>
                <a:latin typeface="Bahnschrift" panose="020B0502040204020203" charset="0"/>
              </a:rPr>
              <a:t>根据路由传参，当用户点击按钮进入订单页后根据参数查询对应的状态参数找到用户对应的是已支付还是未支付订单，在页面显示后随机通过v-show判断显示哪个字样</a:t>
            </a:r>
          </a:p>
        </p:txBody>
      </p:sp>
      <p:sp>
        <p:nvSpPr>
          <p:cNvPr id="19" name="文本框 18"/>
          <p:cNvSpPr txBox="1"/>
          <p:nvPr/>
        </p:nvSpPr>
        <p:spPr>
          <a:xfrm>
            <a:off x="782320" y="2606040"/>
            <a:ext cx="5287010" cy="645160"/>
          </a:xfrm>
          <a:prstGeom prst="rect">
            <a:avLst/>
          </a:prstGeom>
          <a:noFill/>
        </p:spPr>
        <p:txBody>
          <a:bodyPr wrap="square" rtlCol="0">
            <a:spAutoFit/>
          </a:bodyPr>
          <a:lstStyle/>
          <a:p>
            <a:endParaRPr lang="zh-CN" altLang="en-US" dirty="0">
              <a:solidFill>
                <a:schemeClr val="bg1"/>
              </a:solidFill>
              <a:latin typeface="Bahnschrift SemiBold Condensed" panose="020B0502040204020203" pitchFamily="34" charset="0"/>
              <a:cs typeface="Calibri" panose="020F0502020204030204" pitchFamily="34" charset="0"/>
            </a:endParaRPr>
          </a:p>
          <a:p>
            <a:endParaRPr lang="zh-CN" altLang="en-US" dirty="0">
              <a:solidFill>
                <a:schemeClr val="bg1"/>
              </a:solidFill>
              <a:latin typeface="Bahnschrift SemiBold Condensed" panose="020B0502040204020203"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278014" y="1624011"/>
            <a:ext cx="6560706" cy="4335464"/>
            <a:chOff x="1116214" y="2062161"/>
            <a:chExt cx="6560706" cy="4335464"/>
          </a:xfrm>
        </p:grpSpPr>
        <p:sp>
          <p:nvSpPr>
            <p:cNvPr id="7" name="koppt-任意多边形"/>
            <p:cNvSpPr/>
            <p:nvPr/>
          </p:nvSpPr>
          <p:spPr bwMode="auto">
            <a:xfrm rot="10800000">
              <a:off x="4654016" y="3378756"/>
              <a:ext cx="1121152" cy="807827"/>
            </a:xfrm>
            <a:custGeom>
              <a:avLst/>
              <a:gdLst>
                <a:gd name="T0" fmla="*/ 2601 w 11008"/>
                <a:gd name="T1" fmla="*/ 7085 h 7085"/>
                <a:gd name="T2" fmla="*/ 11008 w 11008"/>
                <a:gd name="T3" fmla="*/ 4404 h 7085"/>
                <a:gd name="T4" fmla="*/ 11008 w 11008"/>
                <a:gd name="T5" fmla="*/ 0 h 7085"/>
                <a:gd name="T6" fmla="*/ 1503 w 11008"/>
                <a:gd name="T7" fmla="*/ 3032 h 7085"/>
                <a:gd name="T8" fmla="*/ 0 w 11008"/>
                <a:gd name="T9" fmla="*/ 3511 h 7085"/>
                <a:gd name="T10" fmla="*/ 2601 w 11008"/>
                <a:gd name="T11" fmla="*/ 7085 h 7085"/>
              </a:gdLst>
              <a:ahLst/>
              <a:cxnLst>
                <a:cxn ang="0">
                  <a:pos x="T0" y="T1"/>
                </a:cxn>
                <a:cxn ang="0">
                  <a:pos x="T2" y="T3"/>
                </a:cxn>
                <a:cxn ang="0">
                  <a:pos x="T4" y="T5"/>
                </a:cxn>
                <a:cxn ang="0">
                  <a:pos x="T6" y="T7"/>
                </a:cxn>
                <a:cxn ang="0">
                  <a:pos x="T8" y="T9"/>
                </a:cxn>
                <a:cxn ang="0">
                  <a:pos x="T10" y="T11"/>
                </a:cxn>
              </a:cxnLst>
              <a:rect l="0" t="0" r="r" b="b"/>
              <a:pathLst>
                <a:path w="11008" h="7085">
                  <a:moveTo>
                    <a:pt x="2601" y="7085"/>
                  </a:moveTo>
                  <a:lnTo>
                    <a:pt x="11008" y="4404"/>
                  </a:lnTo>
                  <a:lnTo>
                    <a:pt x="11008" y="0"/>
                  </a:lnTo>
                  <a:lnTo>
                    <a:pt x="1503" y="3032"/>
                  </a:lnTo>
                  <a:lnTo>
                    <a:pt x="0" y="3511"/>
                  </a:lnTo>
                  <a:lnTo>
                    <a:pt x="2601" y="7085"/>
                  </a:lnTo>
                  <a:close/>
                </a:path>
              </a:pathLst>
            </a:custGeom>
            <a:solidFill>
              <a:schemeClr val="accent3">
                <a:lumMod val="75000"/>
              </a:schemeClr>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8" name="koppt-任意多边形"/>
            <p:cNvSpPr/>
            <p:nvPr/>
          </p:nvSpPr>
          <p:spPr bwMode="auto">
            <a:xfrm rot="10800000">
              <a:off x="4654017" y="3932200"/>
              <a:ext cx="1616658" cy="1194418"/>
            </a:xfrm>
            <a:custGeom>
              <a:avLst/>
              <a:gdLst>
                <a:gd name="T0" fmla="*/ 3918 w 15876"/>
                <a:gd name="T1" fmla="*/ 10447 h 10481"/>
                <a:gd name="T2" fmla="*/ 4018 w 15876"/>
                <a:gd name="T3" fmla="*/ 10481 h 10481"/>
                <a:gd name="T4" fmla="*/ 15876 w 15876"/>
                <a:gd name="T5" fmla="*/ 6700 h 10481"/>
                <a:gd name="T6" fmla="*/ 15876 w 15876"/>
                <a:gd name="T7" fmla="*/ 0 h 10481"/>
                <a:gd name="T8" fmla="*/ 1592 w 15876"/>
                <a:gd name="T9" fmla="*/ 4555 h 10481"/>
                <a:gd name="T10" fmla="*/ 0 w 15876"/>
                <a:gd name="T11" fmla="*/ 5063 h 10481"/>
                <a:gd name="T12" fmla="*/ 3918 w 15876"/>
                <a:gd name="T13" fmla="*/ 10447 h 10481"/>
              </a:gdLst>
              <a:ahLst/>
              <a:cxnLst>
                <a:cxn ang="0">
                  <a:pos x="T0" y="T1"/>
                </a:cxn>
                <a:cxn ang="0">
                  <a:pos x="T2" y="T3"/>
                </a:cxn>
                <a:cxn ang="0">
                  <a:pos x="T4" y="T5"/>
                </a:cxn>
                <a:cxn ang="0">
                  <a:pos x="T6" y="T7"/>
                </a:cxn>
                <a:cxn ang="0">
                  <a:pos x="T8" y="T9"/>
                </a:cxn>
                <a:cxn ang="0">
                  <a:pos x="T10" y="T11"/>
                </a:cxn>
                <a:cxn ang="0">
                  <a:pos x="T12" y="T13"/>
                </a:cxn>
              </a:cxnLst>
              <a:rect l="0" t="0" r="r" b="b"/>
              <a:pathLst>
                <a:path w="15876" h="10481">
                  <a:moveTo>
                    <a:pt x="3918" y="10447"/>
                  </a:moveTo>
                  <a:lnTo>
                    <a:pt x="4018" y="10481"/>
                  </a:lnTo>
                  <a:lnTo>
                    <a:pt x="15876" y="6700"/>
                  </a:lnTo>
                  <a:lnTo>
                    <a:pt x="15876" y="0"/>
                  </a:lnTo>
                  <a:lnTo>
                    <a:pt x="1592" y="4555"/>
                  </a:lnTo>
                  <a:lnTo>
                    <a:pt x="0" y="5063"/>
                  </a:lnTo>
                  <a:lnTo>
                    <a:pt x="3918" y="10447"/>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US" dirty="0">
                <a:solidFill>
                  <a:prstClr val="black"/>
                </a:solidFill>
                <a:latin typeface="微软雅黑" panose="020B0503020204020204" pitchFamily="34" charset="-122"/>
                <a:ea typeface="微软雅黑" panose="020B0503020204020204" pitchFamily="34" charset="-122"/>
              </a:endParaRPr>
            </a:p>
          </p:txBody>
        </p:sp>
        <p:sp>
          <p:nvSpPr>
            <p:cNvPr id="9" name="koppt-任意多边形"/>
            <p:cNvSpPr/>
            <p:nvPr/>
          </p:nvSpPr>
          <p:spPr bwMode="auto">
            <a:xfrm rot="10800000">
              <a:off x="3033693" y="3937671"/>
              <a:ext cx="1620324" cy="1188947"/>
            </a:xfrm>
            <a:custGeom>
              <a:avLst/>
              <a:gdLst>
                <a:gd name="T0" fmla="*/ 11839 w 15915"/>
                <a:gd name="T1" fmla="*/ 10425 h 10425"/>
                <a:gd name="T2" fmla="*/ 12018 w 15915"/>
                <a:gd name="T3" fmla="*/ 10365 h 10425"/>
                <a:gd name="T4" fmla="*/ 15915 w 15915"/>
                <a:gd name="T5" fmla="*/ 5008 h 10425"/>
                <a:gd name="T6" fmla="*/ 14281 w 15915"/>
                <a:gd name="T7" fmla="*/ 4494 h 10425"/>
                <a:gd name="T8" fmla="*/ 0 w 15915"/>
                <a:gd name="T9" fmla="*/ 0 h 10425"/>
                <a:gd name="T10" fmla="*/ 0 w 15915"/>
                <a:gd name="T11" fmla="*/ 6700 h 10425"/>
                <a:gd name="T12" fmla="*/ 11839 w 15915"/>
                <a:gd name="T13" fmla="*/ 10425 h 10425"/>
              </a:gdLst>
              <a:ahLst/>
              <a:cxnLst>
                <a:cxn ang="0">
                  <a:pos x="T0" y="T1"/>
                </a:cxn>
                <a:cxn ang="0">
                  <a:pos x="T2" y="T3"/>
                </a:cxn>
                <a:cxn ang="0">
                  <a:pos x="T4" y="T5"/>
                </a:cxn>
                <a:cxn ang="0">
                  <a:pos x="T6" y="T7"/>
                </a:cxn>
                <a:cxn ang="0">
                  <a:pos x="T8" y="T9"/>
                </a:cxn>
                <a:cxn ang="0">
                  <a:pos x="T10" y="T11"/>
                </a:cxn>
                <a:cxn ang="0">
                  <a:pos x="T12" y="T13"/>
                </a:cxn>
              </a:cxnLst>
              <a:rect l="0" t="0" r="r" b="b"/>
              <a:pathLst>
                <a:path w="15915" h="10425">
                  <a:moveTo>
                    <a:pt x="11839" y="10425"/>
                  </a:moveTo>
                  <a:lnTo>
                    <a:pt x="12018" y="10365"/>
                  </a:lnTo>
                  <a:lnTo>
                    <a:pt x="15915" y="5008"/>
                  </a:lnTo>
                  <a:lnTo>
                    <a:pt x="14281" y="4494"/>
                  </a:lnTo>
                  <a:lnTo>
                    <a:pt x="0" y="0"/>
                  </a:lnTo>
                  <a:lnTo>
                    <a:pt x="0" y="6700"/>
                  </a:lnTo>
                  <a:lnTo>
                    <a:pt x="11839" y="10425"/>
                  </a:lnTo>
                  <a:close/>
                </a:path>
              </a:pathLst>
            </a:custGeom>
            <a:solidFill>
              <a:schemeClr val="accent2">
                <a:lumMod val="40000"/>
                <a:lumOff val="60000"/>
              </a:schemeClr>
            </a:solidFill>
            <a:ln>
              <a:noFill/>
            </a:ln>
          </p:spPr>
          <p:txBody>
            <a:bodyPr vert="horz" wrap="square" lIns="91440" tIns="45720" rIns="91440" bIns="45720" numCol="1" anchor="t" anchorCtr="0" compatLnSpc="1"/>
            <a:lstStyle/>
            <a:p>
              <a:endParaRPr lang="en-US" dirty="0">
                <a:solidFill>
                  <a:prstClr val="black"/>
                </a:solidFill>
                <a:latin typeface="微软雅黑" panose="020B0503020204020204" pitchFamily="34" charset="-122"/>
                <a:ea typeface="微软雅黑" panose="020B0503020204020204" pitchFamily="34" charset="-122"/>
              </a:endParaRPr>
            </a:p>
          </p:txBody>
        </p:sp>
        <p:sp>
          <p:nvSpPr>
            <p:cNvPr id="10" name="koppt-任意多边形"/>
            <p:cNvSpPr/>
            <p:nvPr/>
          </p:nvSpPr>
          <p:spPr bwMode="auto">
            <a:xfrm rot="10800000">
              <a:off x="3530421" y="3382403"/>
              <a:ext cx="1123596" cy="804180"/>
            </a:xfrm>
            <a:custGeom>
              <a:avLst/>
              <a:gdLst>
                <a:gd name="T0" fmla="*/ 8427 w 11034"/>
                <a:gd name="T1" fmla="*/ 7056 h 7056"/>
                <a:gd name="T2" fmla="*/ 11034 w 11034"/>
                <a:gd name="T3" fmla="*/ 3473 h 7056"/>
                <a:gd name="T4" fmla="*/ 9472 w 11034"/>
                <a:gd name="T5" fmla="*/ 2981 h 7056"/>
                <a:gd name="T6" fmla="*/ 0 w 11034"/>
                <a:gd name="T7" fmla="*/ 0 h 7056"/>
                <a:gd name="T8" fmla="*/ 0 w 11034"/>
                <a:gd name="T9" fmla="*/ 4404 h 7056"/>
                <a:gd name="T10" fmla="*/ 8427 w 11034"/>
                <a:gd name="T11" fmla="*/ 7056 h 7056"/>
              </a:gdLst>
              <a:ahLst/>
              <a:cxnLst>
                <a:cxn ang="0">
                  <a:pos x="T0" y="T1"/>
                </a:cxn>
                <a:cxn ang="0">
                  <a:pos x="T2" y="T3"/>
                </a:cxn>
                <a:cxn ang="0">
                  <a:pos x="T4" y="T5"/>
                </a:cxn>
                <a:cxn ang="0">
                  <a:pos x="T6" y="T7"/>
                </a:cxn>
                <a:cxn ang="0">
                  <a:pos x="T8" y="T9"/>
                </a:cxn>
                <a:cxn ang="0">
                  <a:pos x="T10" y="T11"/>
                </a:cxn>
              </a:cxnLst>
              <a:rect l="0" t="0" r="r" b="b"/>
              <a:pathLst>
                <a:path w="11034" h="7056">
                  <a:moveTo>
                    <a:pt x="8427" y="7056"/>
                  </a:moveTo>
                  <a:lnTo>
                    <a:pt x="11034" y="3473"/>
                  </a:lnTo>
                  <a:lnTo>
                    <a:pt x="9472" y="2981"/>
                  </a:lnTo>
                  <a:lnTo>
                    <a:pt x="0" y="0"/>
                  </a:lnTo>
                  <a:lnTo>
                    <a:pt x="0" y="4404"/>
                  </a:lnTo>
                  <a:lnTo>
                    <a:pt x="8427" y="7056"/>
                  </a:lnTo>
                  <a:close/>
                </a:path>
              </a:pathLst>
            </a:custGeom>
            <a:solidFill>
              <a:schemeClr val="accent3"/>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11" name="koppt-任意多边形"/>
            <p:cNvSpPr/>
            <p:nvPr/>
          </p:nvSpPr>
          <p:spPr bwMode="auto">
            <a:xfrm rot="10800000">
              <a:off x="4654015" y="4707457"/>
              <a:ext cx="2261855" cy="1686773"/>
            </a:xfrm>
            <a:custGeom>
              <a:avLst/>
              <a:gdLst>
                <a:gd name="T0" fmla="*/ 5304 w 22213"/>
                <a:gd name="T1" fmla="*/ 14794 h 14794"/>
                <a:gd name="T2" fmla="*/ 22213 w 22213"/>
                <a:gd name="T3" fmla="*/ 9401 h 14794"/>
                <a:gd name="T4" fmla="*/ 22213 w 22213"/>
                <a:gd name="T5" fmla="*/ 0 h 14794"/>
                <a:gd name="T6" fmla="*/ 0 w 22213"/>
                <a:gd name="T7" fmla="*/ 7501 h 14794"/>
                <a:gd name="T8" fmla="*/ 5304 w 22213"/>
                <a:gd name="T9" fmla="*/ 14794 h 14794"/>
              </a:gdLst>
              <a:ahLst/>
              <a:cxnLst>
                <a:cxn ang="0">
                  <a:pos x="T0" y="T1"/>
                </a:cxn>
                <a:cxn ang="0">
                  <a:pos x="T2" y="T3"/>
                </a:cxn>
                <a:cxn ang="0">
                  <a:pos x="T4" y="T5"/>
                </a:cxn>
                <a:cxn ang="0">
                  <a:pos x="T6" y="T7"/>
                </a:cxn>
                <a:cxn ang="0">
                  <a:pos x="T8" y="T9"/>
                </a:cxn>
              </a:cxnLst>
              <a:rect l="0" t="0" r="r" b="b"/>
              <a:pathLst>
                <a:path w="22213" h="14794">
                  <a:moveTo>
                    <a:pt x="5304" y="14794"/>
                  </a:moveTo>
                  <a:lnTo>
                    <a:pt x="22213" y="9401"/>
                  </a:lnTo>
                  <a:lnTo>
                    <a:pt x="22213" y="0"/>
                  </a:lnTo>
                  <a:lnTo>
                    <a:pt x="0" y="7501"/>
                  </a:lnTo>
                  <a:lnTo>
                    <a:pt x="5304" y="14794"/>
                  </a:lnTo>
                  <a:close/>
                </a:path>
              </a:pathLst>
            </a:custGeom>
            <a:solidFill>
              <a:schemeClr val="accent2">
                <a:lumMod val="20000"/>
                <a:lumOff val="80000"/>
              </a:schemeClr>
            </a:solidFill>
            <a:ln>
              <a:noFill/>
            </a:ln>
          </p:spPr>
          <p:txBody>
            <a:bodyPr vert="horz" wrap="square" lIns="91440" tIns="45720" rIns="91440" bIns="45720" numCol="1" anchor="t" anchorCtr="0" compatLnSpc="1"/>
            <a:lstStyle/>
            <a:p>
              <a:endParaRPr lang="en-US" dirty="0">
                <a:solidFill>
                  <a:prstClr val="black"/>
                </a:solidFill>
                <a:latin typeface="微软雅黑" panose="020B0503020204020204" pitchFamily="34" charset="-122"/>
                <a:ea typeface="微软雅黑" panose="020B0503020204020204" pitchFamily="34" charset="-122"/>
              </a:endParaRPr>
            </a:p>
          </p:txBody>
        </p:sp>
        <p:sp>
          <p:nvSpPr>
            <p:cNvPr id="12" name="koppt-任意多边形"/>
            <p:cNvSpPr/>
            <p:nvPr/>
          </p:nvSpPr>
          <p:spPr bwMode="auto">
            <a:xfrm rot="10800000">
              <a:off x="2392162" y="4718146"/>
              <a:ext cx="2261855" cy="1679479"/>
            </a:xfrm>
            <a:custGeom>
              <a:avLst/>
              <a:gdLst>
                <a:gd name="T0" fmla="*/ 16950 w 22213"/>
                <a:gd name="T1" fmla="*/ 14735 h 14735"/>
                <a:gd name="T2" fmla="*/ 22213 w 22213"/>
                <a:gd name="T3" fmla="*/ 7501 h 14735"/>
                <a:gd name="T4" fmla="*/ 0 w 22213"/>
                <a:gd name="T5" fmla="*/ 0 h 14735"/>
                <a:gd name="T6" fmla="*/ 0 w 22213"/>
                <a:gd name="T7" fmla="*/ 9401 h 14735"/>
                <a:gd name="T8" fmla="*/ 16950 w 22213"/>
                <a:gd name="T9" fmla="*/ 14735 h 14735"/>
              </a:gdLst>
              <a:ahLst/>
              <a:cxnLst>
                <a:cxn ang="0">
                  <a:pos x="T0" y="T1"/>
                </a:cxn>
                <a:cxn ang="0">
                  <a:pos x="T2" y="T3"/>
                </a:cxn>
                <a:cxn ang="0">
                  <a:pos x="T4" y="T5"/>
                </a:cxn>
                <a:cxn ang="0">
                  <a:pos x="T6" y="T7"/>
                </a:cxn>
                <a:cxn ang="0">
                  <a:pos x="T8" y="T9"/>
                </a:cxn>
              </a:cxnLst>
              <a:rect l="0" t="0" r="r" b="b"/>
              <a:pathLst>
                <a:path w="22213" h="14735">
                  <a:moveTo>
                    <a:pt x="16950" y="14735"/>
                  </a:moveTo>
                  <a:lnTo>
                    <a:pt x="22213" y="7501"/>
                  </a:lnTo>
                  <a:lnTo>
                    <a:pt x="0" y="0"/>
                  </a:lnTo>
                  <a:lnTo>
                    <a:pt x="0" y="9401"/>
                  </a:lnTo>
                  <a:lnTo>
                    <a:pt x="16950" y="14735"/>
                  </a:lnTo>
                  <a:close/>
                </a:path>
              </a:pathLst>
            </a:custGeom>
            <a:solidFill>
              <a:schemeClr val="accent3">
                <a:lumMod val="20000"/>
                <a:lumOff val="80000"/>
              </a:schemeClr>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13" name="koppt-任意多边形"/>
            <p:cNvSpPr/>
            <p:nvPr/>
          </p:nvSpPr>
          <p:spPr bwMode="auto">
            <a:xfrm rot="10800000">
              <a:off x="4654017" y="2062161"/>
              <a:ext cx="435019" cy="824239"/>
            </a:xfrm>
            <a:custGeom>
              <a:avLst/>
              <a:gdLst>
                <a:gd name="T0" fmla="*/ 4270 w 4270"/>
                <a:gd name="T1" fmla="*/ 7230 h 7230"/>
                <a:gd name="T2" fmla="*/ 4270 w 4270"/>
                <a:gd name="T3" fmla="*/ 0 h 7230"/>
                <a:gd name="T4" fmla="*/ 982 w 4270"/>
                <a:gd name="T5" fmla="*/ 1048 h 7230"/>
                <a:gd name="T6" fmla="*/ 0 w 4270"/>
                <a:gd name="T7" fmla="*/ 1361 h 7230"/>
                <a:gd name="T8" fmla="*/ 4270 w 4270"/>
                <a:gd name="T9" fmla="*/ 7230 h 7230"/>
              </a:gdLst>
              <a:ahLst/>
              <a:cxnLst>
                <a:cxn ang="0">
                  <a:pos x="T0" y="T1"/>
                </a:cxn>
                <a:cxn ang="0">
                  <a:pos x="T2" y="T3"/>
                </a:cxn>
                <a:cxn ang="0">
                  <a:pos x="T4" y="T5"/>
                </a:cxn>
                <a:cxn ang="0">
                  <a:pos x="T6" y="T7"/>
                </a:cxn>
                <a:cxn ang="0">
                  <a:pos x="T8" y="T9"/>
                </a:cxn>
              </a:cxnLst>
              <a:rect l="0" t="0" r="r" b="b"/>
              <a:pathLst>
                <a:path w="4270" h="7230">
                  <a:moveTo>
                    <a:pt x="4270" y="7230"/>
                  </a:moveTo>
                  <a:lnTo>
                    <a:pt x="4270" y="0"/>
                  </a:lnTo>
                  <a:lnTo>
                    <a:pt x="982" y="1048"/>
                  </a:lnTo>
                  <a:lnTo>
                    <a:pt x="0" y="1361"/>
                  </a:lnTo>
                  <a:lnTo>
                    <a:pt x="4270" y="7230"/>
                  </a:lnTo>
                  <a:close/>
                </a:path>
              </a:pathLst>
            </a:custGeom>
            <a:solidFill>
              <a:srgbClr val="E8EB6F"/>
            </a:solidFill>
            <a:ln>
              <a:noFill/>
            </a:ln>
          </p:spPr>
          <p:txBody>
            <a:bodyPr vert="horz" wrap="square" lIns="91440" tIns="45720" rIns="91440" bIns="45720" numCol="1" anchor="t" anchorCtr="0" compatLnSpc="1"/>
            <a:lstStyle/>
            <a:p>
              <a:endParaRPr lang="en-US" dirty="0">
                <a:solidFill>
                  <a:prstClr val="black"/>
                </a:solidFill>
                <a:latin typeface="微软雅黑" panose="020B0503020204020204" pitchFamily="34" charset="-122"/>
                <a:ea typeface="微软雅黑" panose="020B0503020204020204" pitchFamily="34" charset="-122"/>
              </a:endParaRPr>
            </a:p>
          </p:txBody>
        </p:sp>
        <p:sp>
          <p:nvSpPr>
            <p:cNvPr id="14" name="koppt-任意多边形"/>
            <p:cNvSpPr/>
            <p:nvPr/>
          </p:nvSpPr>
          <p:spPr bwMode="auto">
            <a:xfrm rot="10800000">
              <a:off x="4218386" y="2062161"/>
              <a:ext cx="435630" cy="824239"/>
            </a:xfrm>
            <a:custGeom>
              <a:avLst/>
              <a:gdLst>
                <a:gd name="T0" fmla="*/ 4281 w 4281"/>
                <a:gd name="T1" fmla="*/ 1347 h 7230"/>
                <a:gd name="T2" fmla="*/ 3214 w 4281"/>
                <a:gd name="T3" fmla="*/ 1011 h 7230"/>
                <a:gd name="T4" fmla="*/ 0 w 4281"/>
                <a:gd name="T5" fmla="*/ 0 h 7230"/>
                <a:gd name="T6" fmla="*/ 0 w 4281"/>
                <a:gd name="T7" fmla="*/ 7230 h 7230"/>
                <a:gd name="T8" fmla="*/ 4281 w 4281"/>
                <a:gd name="T9" fmla="*/ 1347 h 7230"/>
              </a:gdLst>
              <a:ahLst/>
              <a:cxnLst>
                <a:cxn ang="0">
                  <a:pos x="T0" y="T1"/>
                </a:cxn>
                <a:cxn ang="0">
                  <a:pos x="T2" y="T3"/>
                </a:cxn>
                <a:cxn ang="0">
                  <a:pos x="T4" y="T5"/>
                </a:cxn>
                <a:cxn ang="0">
                  <a:pos x="T6" y="T7"/>
                </a:cxn>
                <a:cxn ang="0">
                  <a:pos x="T8" y="T9"/>
                </a:cxn>
              </a:cxnLst>
              <a:rect l="0" t="0" r="r" b="b"/>
              <a:pathLst>
                <a:path w="4281" h="7230">
                  <a:moveTo>
                    <a:pt x="4281" y="1347"/>
                  </a:moveTo>
                  <a:lnTo>
                    <a:pt x="3214" y="1011"/>
                  </a:lnTo>
                  <a:lnTo>
                    <a:pt x="0" y="0"/>
                  </a:lnTo>
                  <a:lnTo>
                    <a:pt x="0" y="7230"/>
                  </a:lnTo>
                  <a:lnTo>
                    <a:pt x="4281" y="1347"/>
                  </a:lnTo>
                  <a:close/>
                </a:path>
              </a:pathLst>
            </a:custGeom>
            <a:solidFill>
              <a:srgbClr val="FFFF00"/>
            </a:solidFill>
            <a:ln>
              <a:noFill/>
            </a:ln>
          </p:spPr>
          <p:txBody>
            <a:bodyPr vert="horz" wrap="square" lIns="91440" tIns="45720" rIns="91440" bIns="45720" numCol="1" anchor="t" anchorCtr="0" compatLnSpc="1"/>
            <a:lstStyle/>
            <a:p>
              <a:endParaRPr lang="en-US" dirty="0">
                <a:solidFill>
                  <a:prstClr val="black"/>
                </a:solidFill>
                <a:latin typeface="微软雅黑" panose="020B0503020204020204" pitchFamily="34" charset="-122"/>
                <a:ea typeface="微软雅黑" panose="020B0503020204020204" pitchFamily="34" charset="-122"/>
              </a:endParaRPr>
            </a:p>
          </p:txBody>
        </p:sp>
        <p:sp>
          <p:nvSpPr>
            <p:cNvPr id="15" name="koppt-任意多边形"/>
            <p:cNvSpPr/>
            <p:nvPr/>
          </p:nvSpPr>
          <p:spPr bwMode="auto">
            <a:xfrm rot="10800000">
              <a:off x="4654017" y="2839900"/>
              <a:ext cx="770449" cy="682003"/>
            </a:xfrm>
            <a:custGeom>
              <a:avLst/>
              <a:gdLst>
                <a:gd name="T0" fmla="*/ 2601 w 7565"/>
                <a:gd name="T1" fmla="*/ 5988 h 5988"/>
                <a:gd name="T2" fmla="*/ 7565 w 7565"/>
                <a:gd name="T3" fmla="*/ 4405 h 5988"/>
                <a:gd name="T4" fmla="*/ 7565 w 7565"/>
                <a:gd name="T5" fmla="*/ 0 h 5988"/>
                <a:gd name="T6" fmla="*/ 1209 w 7565"/>
                <a:gd name="T7" fmla="*/ 2027 h 5988"/>
                <a:gd name="T8" fmla="*/ 0 w 7565"/>
                <a:gd name="T9" fmla="*/ 2413 h 5988"/>
                <a:gd name="T10" fmla="*/ 2601 w 7565"/>
                <a:gd name="T11" fmla="*/ 5988 h 5988"/>
              </a:gdLst>
              <a:ahLst/>
              <a:cxnLst>
                <a:cxn ang="0">
                  <a:pos x="T0" y="T1"/>
                </a:cxn>
                <a:cxn ang="0">
                  <a:pos x="T2" y="T3"/>
                </a:cxn>
                <a:cxn ang="0">
                  <a:pos x="T4" y="T5"/>
                </a:cxn>
                <a:cxn ang="0">
                  <a:pos x="T6" y="T7"/>
                </a:cxn>
                <a:cxn ang="0">
                  <a:pos x="T8" y="T9"/>
                </a:cxn>
                <a:cxn ang="0">
                  <a:pos x="T10" y="T11"/>
                </a:cxn>
              </a:cxnLst>
              <a:rect l="0" t="0" r="r" b="b"/>
              <a:pathLst>
                <a:path w="7565" h="5988">
                  <a:moveTo>
                    <a:pt x="2601" y="5988"/>
                  </a:moveTo>
                  <a:lnTo>
                    <a:pt x="7565" y="4405"/>
                  </a:lnTo>
                  <a:lnTo>
                    <a:pt x="7565" y="0"/>
                  </a:lnTo>
                  <a:lnTo>
                    <a:pt x="1209" y="2027"/>
                  </a:lnTo>
                  <a:lnTo>
                    <a:pt x="0" y="2413"/>
                  </a:lnTo>
                  <a:lnTo>
                    <a:pt x="2601" y="5988"/>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16" name="koppt-任意多边形"/>
            <p:cNvSpPr/>
            <p:nvPr/>
          </p:nvSpPr>
          <p:spPr bwMode="auto">
            <a:xfrm rot="10800000">
              <a:off x="3881736" y="2841724"/>
              <a:ext cx="772281" cy="680180"/>
            </a:xfrm>
            <a:custGeom>
              <a:avLst/>
              <a:gdLst>
                <a:gd name="T0" fmla="*/ 4976 w 7584"/>
                <a:gd name="T1" fmla="*/ 5972 h 5972"/>
                <a:gd name="T2" fmla="*/ 7584 w 7584"/>
                <a:gd name="T3" fmla="*/ 2387 h 5972"/>
                <a:gd name="T4" fmla="*/ 6302 w 7584"/>
                <a:gd name="T5" fmla="*/ 1984 h 5972"/>
                <a:gd name="T6" fmla="*/ 0 w 7584"/>
                <a:gd name="T7" fmla="*/ 0 h 5972"/>
                <a:gd name="T8" fmla="*/ 0 w 7584"/>
                <a:gd name="T9" fmla="*/ 4405 h 5972"/>
                <a:gd name="T10" fmla="*/ 4976 w 7584"/>
                <a:gd name="T11" fmla="*/ 5972 h 5972"/>
              </a:gdLst>
              <a:ahLst/>
              <a:cxnLst>
                <a:cxn ang="0">
                  <a:pos x="T0" y="T1"/>
                </a:cxn>
                <a:cxn ang="0">
                  <a:pos x="T2" y="T3"/>
                </a:cxn>
                <a:cxn ang="0">
                  <a:pos x="T4" y="T5"/>
                </a:cxn>
                <a:cxn ang="0">
                  <a:pos x="T6" y="T7"/>
                </a:cxn>
                <a:cxn ang="0">
                  <a:pos x="T8" y="T9"/>
                </a:cxn>
                <a:cxn ang="0">
                  <a:pos x="T10" y="T11"/>
                </a:cxn>
              </a:cxnLst>
              <a:rect l="0" t="0" r="r" b="b"/>
              <a:pathLst>
                <a:path w="7584" h="5972">
                  <a:moveTo>
                    <a:pt x="4976" y="5972"/>
                  </a:moveTo>
                  <a:lnTo>
                    <a:pt x="7584" y="2387"/>
                  </a:lnTo>
                  <a:lnTo>
                    <a:pt x="6302" y="1984"/>
                  </a:lnTo>
                  <a:lnTo>
                    <a:pt x="0" y="0"/>
                  </a:lnTo>
                  <a:lnTo>
                    <a:pt x="0" y="4405"/>
                  </a:lnTo>
                  <a:lnTo>
                    <a:pt x="4976" y="5972"/>
                  </a:lnTo>
                  <a:close/>
                </a:path>
              </a:pathLst>
            </a:custGeom>
            <a:solidFill>
              <a:schemeClr val="accent4"/>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17" name="koppt-任意多边形"/>
            <p:cNvSpPr/>
            <p:nvPr/>
          </p:nvSpPr>
          <p:spPr bwMode="auto">
            <a:xfrm rot="10800000">
              <a:off x="3448550" y="3841024"/>
              <a:ext cx="2412766" cy="521533"/>
            </a:xfrm>
            <a:custGeom>
              <a:avLst/>
              <a:gdLst>
                <a:gd name="connsiteX0" fmla="*/ 239566 w 2412766"/>
                <a:gd name="connsiteY0" fmla="*/ 521533 h 521533"/>
                <a:gd name="connsiteX1" fmla="*/ 0 w 2412766"/>
                <a:gd name="connsiteY1" fmla="*/ 430926 h 521533"/>
                <a:gd name="connsiteX2" fmla="*/ 1207299 w 2412766"/>
                <a:gd name="connsiteY2" fmla="*/ 1 h 521533"/>
                <a:gd name="connsiteX3" fmla="*/ 1207299 w 2412766"/>
                <a:gd name="connsiteY3" fmla="*/ 0 h 521533"/>
                <a:gd name="connsiteX4" fmla="*/ 1207300 w 2412766"/>
                <a:gd name="connsiteY4" fmla="*/ 0 h 521533"/>
                <a:gd name="connsiteX5" fmla="*/ 1207300 w 2412766"/>
                <a:gd name="connsiteY5" fmla="*/ 0 h 521533"/>
                <a:gd name="connsiteX6" fmla="*/ 1207300 w 2412766"/>
                <a:gd name="connsiteY6" fmla="*/ 1 h 521533"/>
                <a:gd name="connsiteX7" fmla="*/ 2412766 w 2412766"/>
                <a:gd name="connsiteY7" fmla="*/ 424825 h 521533"/>
                <a:gd name="connsiteX8" fmla="*/ 2171754 w 2412766"/>
                <a:gd name="connsiteY8" fmla="*/ 516062 h 521533"/>
                <a:gd name="connsiteX9" fmla="*/ 1207299 w 2412766"/>
                <a:gd name="connsiteY9" fmla="*/ 176088 h 521533"/>
                <a:gd name="connsiteX10" fmla="*/ 1207299 w 2412766"/>
                <a:gd name="connsiteY10" fmla="*/ 175972 h 52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766" h="521533">
                  <a:moveTo>
                    <a:pt x="239566" y="521533"/>
                  </a:moveTo>
                  <a:lnTo>
                    <a:pt x="0" y="430926"/>
                  </a:lnTo>
                  <a:lnTo>
                    <a:pt x="1207299" y="1"/>
                  </a:lnTo>
                  <a:lnTo>
                    <a:pt x="1207299" y="0"/>
                  </a:lnTo>
                  <a:lnTo>
                    <a:pt x="1207300" y="0"/>
                  </a:lnTo>
                  <a:lnTo>
                    <a:pt x="1207300" y="0"/>
                  </a:lnTo>
                  <a:lnTo>
                    <a:pt x="1207300" y="1"/>
                  </a:lnTo>
                  <a:lnTo>
                    <a:pt x="2412766" y="424825"/>
                  </a:lnTo>
                  <a:lnTo>
                    <a:pt x="2171754" y="516062"/>
                  </a:lnTo>
                  <a:lnTo>
                    <a:pt x="1207299" y="176088"/>
                  </a:lnTo>
                  <a:lnTo>
                    <a:pt x="1207299" y="175972"/>
                  </a:lnTo>
                  <a:close/>
                </a:path>
              </a:pathLst>
            </a:custGeom>
            <a:solidFill>
              <a:schemeClr val="accent2">
                <a:lumMod val="50000"/>
              </a:schemeClr>
            </a:solidFill>
            <a:ln>
              <a:noFill/>
            </a:ln>
          </p:spPr>
          <p:txBody>
            <a:bodyPr vert="horz" wrap="square" lIns="91440" tIns="45720" rIns="91440" bIns="45720" numCol="1" anchor="t" anchorCtr="0" compatLnSpc="1">
              <a:noAutofit/>
            </a:bodyP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18" name="koppt-任意多边形"/>
            <p:cNvSpPr/>
            <p:nvPr/>
          </p:nvSpPr>
          <p:spPr bwMode="auto">
            <a:xfrm rot="10800000">
              <a:off x="2927994" y="4606910"/>
              <a:ext cx="3447771" cy="718474"/>
            </a:xfrm>
            <a:custGeom>
              <a:avLst/>
              <a:gdLst>
                <a:gd name="connsiteX0" fmla="*/ 267289 w 3447771"/>
                <a:gd name="connsiteY0" fmla="*/ 718474 h 718474"/>
                <a:gd name="connsiteX1" fmla="*/ 2647 w 3447771"/>
                <a:gd name="connsiteY1" fmla="*/ 618537 h 718474"/>
                <a:gd name="connsiteX2" fmla="*/ 0 w 3447771"/>
                <a:gd name="connsiteY2" fmla="*/ 614549 h 718474"/>
                <a:gd name="connsiteX3" fmla="*/ 1721747 w 3447771"/>
                <a:gd name="connsiteY3" fmla="*/ 0 h 718474"/>
                <a:gd name="connsiteX4" fmla="*/ 3447771 w 3447771"/>
                <a:gd name="connsiteY4" fmla="*/ 607533 h 718474"/>
                <a:gd name="connsiteX5" fmla="*/ 3446956 w 3447771"/>
                <a:gd name="connsiteY5" fmla="*/ 608900 h 718474"/>
                <a:gd name="connsiteX6" fmla="*/ 3175986 w 3447771"/>
                <a:gd name="connsiteY6" fmla="*/ 711180 h 718474"/>
                <a:gd name="connsiteX7" fmla="*/ 1721747 w 3447771"/>
                <a:gd name="connsiteY7" fmla="*/ 199322 h 718474"/>
                <a:gd name="connsiteX8" fmla="*/ 1721747 w 3447771"/>
                <a:gd name="connsiteY8" fmla="*/ 199418 h 7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7771" h="718474">
                  <a:moveTo>
                    <a:pt x="267289" y="718474"/>
                  </a:moveTo>
                  <a:lnTo>
                    <a:pt x="2647" y="618537"/>
                  </a:lnTo>
                  <a:lnTo>
                    <a:pt x="0" y="614549"/>
                  </a:lnTo>
                  <a:lnTo>
                    <a:pt x="1721747" y="0"/>
                  </a:lnTo>
                  <a:lnTo>
                    <a:pt x="3447771" y="607533"/>
                  </a:lnTo>
                  <a:lnTo>
                    <a:pt x="3446956" y="608900"/>
                  </a:lnTo>
                  <a:lnTo>
                    <a:pt x="3175986" y="711180"/>
                  </a:lnTo>
                  <a:lnTo>
                    <a:pt x="1721747" y="199322"/>
                  </a:lnTo>
                  <a:lnTo>
                    <a:pt x="1721747" y="199418"/>
                  </a:lnTo>
                  <a:close/>
                </a:path>
              </a:pathLst>
            </a:custGeom>
            <a:solidFill>
              <a:schemeClr val="accent2">
                <a:lumMod val="75000"/>
              </a:schemeClr>
            </a:solidFill>
            <a:ln>
              <a:noFill/>
            </a:ln>
          </p:spPr>
          <p:txBody>
            <a:bodyPr vert="horz" wrap="square" lIns="91440" tIns="45720" rIns="91440" bIns="45720" numCol="1" anchor="t" anchorCtr="0" compatLnSpc="1">
              <a:noAutofit/>
            </a:bodyPr>
            <a:lstStyle/>
            <a:p>
              <a:endParaRPr lang="en-US" dirty="0">
                <a:solidFill>
                  <a:prstClr val="black"/>
                </a:solidFill>
                <a:latin typeface="微软雅黑" panose="020B0503020204020204" pitchFamily="34" charset="-122"/>
                <a:ea typeface="微软雅黑" panose="020B0503020204020204" pitchFamily="34" charset="-122"/>
              </a:endParaRPr>
            </a:p>
          </p:txBody>
        </p:sp>
        <p:sp>
          <p:nvSpPr>
            <p:cNvPr id="19" name="koppt-任意多边形"/>
            <p:cNvSpPr/>
            <p:nvPr/>
          </p:nvSpPr>
          <p:spPr bwMode="auto">
            <a:xfrm rot="10800000">
              <a:off x="3796198" y="3291227"/>
              <a:ext cx="1713804" cy="393885"/>
            </a:xfrm>
            <a:custGeom>
              <a:avLst/>
              <a:gdLst>
                <a:gd name="connsiteX0" fmla="*/ 1497492 w 1713804"/>
                <a:gd name="connsiteY0" fmla="*/ 388414 h 393885"/>
                <a:gd name="connsiteX1" fmla="*/ 855986 w 1713804"/>
                <a:gd name="connsiteY1" fmla="*/ 162362 h 393885"/>
                <a:gd name="connsiteX2" fmla="*/ 855986 w 1713804"/>
                <a:gd name="connsiteY2" fmla="*/ 0 h 393885"/>
                <a:gd name="connsiteX3" fmla="*/ 1713804 w 1713804"/>
                <a:gd name="connsiteY3" fmla="*/ 302163 h 393885"/>
                <a:gd name="connsiteX4" fmla="*/ 1710140 w 1713804"/>
                <a:gd name="connsiteY4" fmla="*/ 307974 h 393885"/>
                <a:gd name="connsiteX5" fmla="*/ 208829 w 1713804"/>
                <a:gd name="connsiteY5" fmla="*/ 393885 h 393885"/>
                <a:gd name="connsiteX6" fmla="*/ 7636 w 1713804"/>
                <a:gd name="connsiteY6" fmla="*/ 317778 h 393885"/>
                <a:gd name="connsiteX7" fmla="*/ 0 w 1713804"/>
                <a:gd name="connsiteY7" fmla="*/ 305911 h 393885"/>
                <a:gd name="connsiteX8" fmla="*/ 855985 w 1713804"/>
                <a:gd name="connsiteY8" fmla="*/ 0 h 393885"/>
                <a:gd name="connsiteX9" fmla="*/ 855985 w 1713804"/>
                <a:gd name="connsiteY9" fmla="*/ 162598 h 393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3804" h="393885">
                  <a:moveTo>
                    <a:pt x="1497492" y="388414"/>
                  </a:moveTo>
                  <a:lnTo>
                    <a:pt x="855986" y="162362"/>
                  </a:lnTo>
                  <a:lnTo>
                    <a:pt x="855986" y="0"/>
                  </a:lnTo>
                  <a:lnTo>
                    <a:pt x="1713804" y="302163"/>
                  </a:lnTo>
                  <a:lnTo>
                    <a:pt x="1710140" y="307974"/>
                  </a:lnTo>
                  <a:close/>
                  <a:moveTo>
                    <a:pt x="208829" y="393885"/>
                  </a:moveTo>
                  <a:lnTo>
                    <a:pt x="7636" y="317778"/>
                  </a:lnTo>
                  <a:lnTo>
                    <a:pt x="0" y="305911"/>
                  </a:lnTo>
                  <a:lnTo>
                    <a:pt x="855985" y="0"/>
                  </a:lnTo>
                  <a:lnTo>
                    <a:pt x="855985" y="162598"/>
                  </a:lnTo>
                  <a:close/>
                </a:path>
              </a:pathLst>
            </a:custGeom>
            <a:solidFill>
              <a:schemeClr val="accent3">
                <a:lumMod val="50000"/>
              </a:schemeClr>
            </a:solidFill>
            <a:ln>
              <a:noFill/>
            </a:ln>
          </p:spPr>
          <p:txBody>
            <a:bodyPr vert="horz" wrap="square" lIns="91440" tIns="45720" rIns="91440" bIns="45720" numCol="1" anchor="t" anchorCtr="0" compatLnSpc="1">
              <a:noAutofit/>
            </a:bodyP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20" name="koppt-任意多边形"/>
            <p:cNvSpPr/>
            <p:nvPr/>
          </p:nvSpPr>
          <p:spPr bwMode="auto">
            <a:xfrm rot="10800000">
              <a:off x="4147514" y="2766960"/>
              <a:ext cx="1011785" cy="253472"/>
            </a:xfrm>
            <a:custGeom>
              <a:avLst/>
              <a:gdLst>
                <a:gd name="connsiteX0" fmla="*/ 170599 w 1011785"/>
                <a:gd name="connsiteY0" fmla="*/ 253472 h 253472"/>
                <a:gd name="connsiteX1" fmla="*/ 7431 w 1011785"/>
                <a:gd name="connsiteY1" fmla="*/ 191727 h 253472"/>
                <a:gd name="connsiteX2" fmla="*/ 0 w 1011785"/>
                <a:gd name="connsiteY2" fmla="*/ 180335 h 253472"/>
                <a:gd name="connsiteX3" fmla="*/ 505282 w 1011785"/>
                <a:gd name="connsiteY3" fmla="*/ 0 h 253472"/>
                <a:gd name="connsiteX4" fmla="*/ 505282 w 1011785"/>
                <a:gd name="connsiteY4" fmla="*/ 1 h 253472"/>
                <a:gd name="connsiteX5" fmla="*/ 1011785 w 1011785"/>
                <a:gd name="connsiteY5" fmla="*/ 178921 h 253472"/>
                <a:gd name="connsiteX6" fmla="*/ 1009240 w 1011785"/>
                <a:gd name="connsiteY6" fmla="*/ 182803 h 253472"/>
                <a:gd name="connsiteX7" fmla="*/ 832432 w 1011785"/>
                <a:gd name="connsiteY7" fmla="*/ 249826 h 253472"/>
                <a:gd name="connsiteX8" fmla="*/ 505281 w 1011785"/>
                <a:gd name="connsiteY8" fmla="*/ 134391 h 253472"/>
                <a:gd name="connsiteX9" fmla="*/ 505281 w 1011785"/>
                <a:gd name="connsiteY9" fmla="*/ 134084 h 25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85" h="253472">
                  <a:moveTo>
                    <a:pt x="170599" y="253472"/>
                  </a:moveTo>
                  <a:lnTo>
                    <a:pt x="7431" y="191727"/>
                  </a:lnTo>
                  <a:lnTo>
                    <a:pt x="0" y="180335"/>
                  </a:lnTo>
                  <a:lnTo>
                    <a:pt x="505282" y="0"/>
                  </a:lnTo>
                  <a:lnTo>
                    <a:pt x="505282" y="1"/>
                  </a:lnTo>
                  <a:lnTo>
                    <a:pt x="1011785" y="178921"/>
                  </a:lnTo>
                  <a:lnTo>
                    <a:pt x="1009240" y="182803"/>
                  </a:lnTo>
                  <a:lnTo>
                    <a:pt x="832432" y="249826"/>
                  </a:lnTo>
                  <a:lnTo>
                    <a:pt x="505281" y="134391"/>
                  </a:lnTo>
                  <a:lnTo>
                    <a:pt x="505281" y="134084"/>
                  </a:lnTo>
                  <a:close/>
                </a:path>
              </a:pathLst>
            </a:custGeom>
            <a:solidFill>
              <a:schemeClr val="accent4">
                <a:lumMod val="50000"/>
              </a:schemeClr>
            </a:solidFill>
            <a:ln>
              <a:noFill/>
            </a:ln>
          </p:spPr>
          <p:txBody>
            <a:bodyPr vert="horz" wrap="square" lIns="91440" tIns="45720" rIns="91440" bIns="45720" numCol="1" anchor="t" anchorCtr="0" compatLnSpc="1">
              <a:noAutofit/>
            </a:bodyPr>
            <a:lstStyle/>
            <a:p>
              <a:endParaRPr lang="en-US">
                <a:solidFill>
                  <a:prstClr val="black"/>
                </a:solidFill>
                <a:latin typeface="微软雅黑" panose="020B0503020204020204" pitchFamily="34" charset="-122"/>
                <a:ea typeface="微软雅黑" panose="020B0503020204020204" pitchFamily="34" charset="-122"/>
              </a:endParaRPr>
            </a:p>
          </p:txBody>
        </p:sp>
        <p:sp>
          <p:nvSpPr>
            <p:cNvPr id="26" name="koppt-数据"/>
            <p:cNvSpPr/>
            <p:nvPr/>
          </p:nvSpPr>
          <p:spPr>
            <a:xfrm>
              <a:off x="1116214" y="4961812"/>
              <a:ext cx="1301451" cy="400110"/>
            </a:xfrm>
            <a:prstGeom prst="rect">
              <a:avLst/>
            </a:prstGeom>
          </p:spPr>
          <p:txBody>
            <a:bodyPr wrap="square">
              <a:spAutoFit/>
            </a:bodyPr>
            <a:lstStyle/>
            <a:p>
              <a:pPr lvl="0" algn="ctr"/>
              <a:r>
                <a:rPr lang="en-US" altLang="zh-CN" sz="2000" b="1" dirty="0">
                  <a:latin typeface="微软雅黑" panose="020B0503020204020204" pitchFamily="34" charset="-122"/>
                  <a:ea typeface="微软雅黑" panose="020B0503020204020204" pitchFamily="34" charset="-122"/>
                </a:rPr>
                <a:t>85%</a:t>
              </a:r>
              <a:endParaRPr lang="en-US" altLang="zh-CN" sz="2000" dirty="0">
                <a:latin typeface="微软雅黑" panose="020B0503020204020204" pitchFamily="34" charset="-122"/>
                <a:ea typeface="微软雅黑" panose="020B0503020204020204" pitchFamily="34" charset="-122"/>
              </a:endParaRPr>
            </a:p>
          </p:txBody>
        </p:sp>
        <p:sp>
          <p:nvSpPr>
            <p:cNvPr id="27" name="koppt-数据"/>
            <p:cNvSpPr/>
            <p:nvPr/>
          </p:nvSpPr>
          <p:spPr>
            <a:xfrm>
              <a:off x="1492319" y="4301014"/>
              <a:ext cx="1301451" cy="400110"/>
            </a:xfrm>
            <a:prstGeom prst="rect">
              <a:avLst/>
            </a:prstGeom>
          </p:spPr>
          <p:txBody>
            <a:bodyPr wrap="square">
              <a:spAutoFit/>
            </a:bodyPr>
            <a:lstStyle/>
            <a:p>
              <a:pPr lvl="0" algn="ctr"/>
              <a:r>
                <a:rPr lang="en-US" altLang="zh-CN" sz="2000" b="1" dirty="0">
                  <a:latin typeface="微软雅黑" panose="020B0503020204020204" pitchFamily="34" charset="-122"/>
                  <a:ea typeface="微软雅黑" panose="020B0503020204020204" pitchFamily="34" charset="-122"/>
                </a:rPr>
                <a:t>65%</a:t>
              </a:r>
              <a:endParaRPr lang="en-US" altLang="zh-CN" sz="2000" dirty="0">
                <a:latin typeface="微软雅黑" panose="020B0503020204020204" pitchFamily="34" charset="-122"/>
                <a:ea typeface="微软雅黑" panose="020B0503020204020204" pitchFamily="34" charset="-122"/>
              </a:endParaRPr>
            </a:p>
          </p:txBody>
        </p:sp>
        <p:sp>
          <p:nvSpPr>
            <p:cNvPr id="28" name="koppt-数据"/>
            <p:cNvSpPr/>
            <p:nvPr/>
          </p:nvSpPr>
          <p:spPr>
            <a:xfrm>
              <a:off x="1868424" y="3640216"/>
              <a:ext cx="1301451" cy="400110"/>
            </a:xfrm>
            <a:prstGeom prst="rect">
              <a:avLst/>
            </a:prstGeom>
          </p:spPr>
          <p:txBody>
            <a:bodyPr wrap="square">
              <a:spAutoFit/>
            </a:bodyPr>
            <a:lstStyle/>
            <a:p>
              <a:pPr lvl="0" algn="ctr"/>
              <a:r>
                <a:rPr lang="en-US" altLang="zh-CN" sz="2000" b="1" dirty="0">
                  <a:latin typeface="微软雅黑" panose="020B0503020204020204" pitchFamily="34" charset="-122"/>
                  <a:ea typeface="微软雅黑" panose="020B0503020204020204" pitchFamily="34" charset="-122"/>
                </a:rPr>
                <a:t>45%</a:t>
              </a:r>
              <a:endParaRPr lang="en-US" altLang="zh-CN" sz="2000" dirty="0">
                <a:latin typeface="微软雅黑" panose="020B0503020204020204" pitchFamily="34" charset="-122"/>
                <a:ea typeface="微软雅黑" panose="020B0503020204020204" pitchFamily="34" charset="-122"/>
              </a:endParaRPr>
            </a:p>
          </p:txBody>
        </p:sp>
        <p:sp>
          <p:nvSpPr>
            <p:cNvPr id="29" name="koppt-数据"/>
            <p:cNvSpPr/>
            <p:nvPr/>
          </p:nvSpPr>
          <p:spPr>
            <a:xfrm>
              <a:off x="2244529" y="2979418"/>
              <a:ext cx="1301451" cy="400110"/>
            </a:xfrm>
            <a:prstGeom prst="rect">
              <a:avLst/>
            </a:prstGeom>
          </p:spPr>
          <p:txBody>
            <a:bodyPr wrap="square">
              <a:spAutoFit/>
            </a:bodyPr>
            <a:lstStyle/>
            <a:p>
              <a:pPr lvl="0" algn="ctr"/>
              <a:r>
                <a:rPr lang="en-US" altLang="zh-CN" sz="2000" b="1" dirty="0">
                  <a:latin typeface="微软雅黑" panose="020B0503020204020204" pitchFamily="34" charset="-122"/>
                  <a:ea typeface="微软雅黑" panose="020B0503020204020204" pitchFamily="34" charset="-122"/>
                </a:rPr>
                <a:t>25%</a:t>
              </a:r>
              <a:endParaRPr lang="en-US" altLang="zh-CN" sz="2000" dirty="0">
                <a:latin typeface="微软雅黑" panose="020B0503020204020204" pitchFamily="34" charset="-122"/>
                <a:ea typeface="微软雅黑" panose="020B0503020204020204" pitchFamily="34" charset="-122"/>
              </a:endParaRPr>
            </a:p>
          </p:txBody>
        </p:sp>
        <p:sp>
          <p:nvSpPr>
            <p:cNvPr id="30" name="koppt-数据"/>
            <p:cNvSpPr/>
            <p:nvPr/>
          </p:nvSpPr>
          <p:spPr>
            <a:xfrm>
              <a:off x="2620633" y="2318620"/>
              <a:ext cx="1301451" cy="400110"/>
            </a:xfrm>
            <a:prstGeom prst="rect">
              <a:avLst/>
            </a:prstGeom>
          </p:spPr>
          <p:txBody>
            <a:bodyPr wrap="square">
              <a:spAutoFit/>
            </a:bodyPr>
            <a:lstStyle/>
            <a:p>
              <a:pPr lvl="0" algn="ctr"/>
              <a:r>
                <a:rPr lang="en-US" altLang="zh-CN" sz="2000" b="1" dirty="0">
                  <a:latin typeface="微软雅黑" panose="020B0503020204020204" pitchFamily="34" charset="-122"/>
                  <a:ea typeface="微软雅黑" panose="020B0503020204020204" pitchFamily="34" charset="-122"/>
                </a:rPr>
                <a:t>5%</a:t>
              </a:r>
              <a:endParaRPr lang="en-US" altLang="zh-CN" sz="2000" dirty="0">
                <a:latin typeface="微软雅黑" panose="020B0503020204020204" pitchFamily="34" charset="-122"/>
                <a:ea typeface="微软雅黑" panose="020B0503020204020204" pitchFamily="34" charset="-122"/>
              </a:endParaRPr>
            </a:p>
          </p:txBody>
        </p:sp>
        <p:sp>
          <p:nvSpPr>
            <p:cNvPr id="31" name="05"/>
            <p:cNvSpPr/>
            <p:nvPr/>
          </p:nvSpPr>
          <p:spPr>
            <a:xfrm>
              <a:off x="5235113" y="2287843"/>
              <a:ext cx="730958" cy="461665"/>
            </a:xfrm>
            <a:prstGeom prst="rect">
              <a:avLst/>
            </a:prstGeom>
          </p:spPr>
          <p:txBody>
            <a:bodyPr wrap="square">
              <a:spAutoFit/>
            </a:bodyPr>
            <a:lstStyle/>
            <a:p>
              <a:pPr lvl="0" algn="ctr"/>
              <a:r>
                <a:rPr lang="en-US" altLang="zh-CN" sz="2400" b="1" dirty="0">
                  <a:latin typeface="微软雅黑" panose="020B0503020204020204" pitchFamily="34" charset="-122"/>
                  <a:ea typeface="微软雅黑" panose="020B0503020204020204" pitchFamily="34" charset="-122"/>
                </a:rPr>
                <a:t>05</a:t>
              </a:r>
              <a:endParaRPr lang="en-US" altLang="zh-CN" sz="2400" dirty="0">
                <a:latin typeface="微软雅黑" panose="020B0503020204020204" pitchFamily="34" charset="-122"/>
                <a:ea typeface="微软雅黑" panose="020B0503020204020204" pitchFamily="34" charset="-122"/>
              </a:endParaRPr>
            </a:p>
          </p:txBody>
        </p:sp>
        <p:sp>
          <p:nvSpPr>
            <p:cNvPr id="32" name="04"/>
            <p:cNvSpPr/>
            <p:nvPr/>
          </p:nvSpPr>
          <p:spPr>
            <a:xfrm>
              <a:off x="5662825" y="2948641"/>
              <a:ext cx="730958" cy="461665"/>
            </a:xfrm>
            <a:prstGeom prst="rect">
              <a:avLst/>
            </a:prstGeom>
          </p:spPr>
          <p:txBody>
            <a:bodyPr wrap="square">
              <a:spAutoFit/>
            </a:bodyPr>
            <a:lstStyle/>
            <a:p>
              <a:pPr lvl="0" algn="ctr"/>
              <a:r>
                <a:rPr lang="en-US" altLang="zh-CN" sz="2400" b="1" dirty="0">
                  <a:latin typeface="微软雅黑" panose="020B0503020204020204" pitchFamily="34" charset="-122"/>
                  <a:ea typeface="微软雅黑" panose="020B0503020204020204" pitchFamily="34" charset="-122"/>
                </a:rPr>
                <a:t>04</a:t>
              </a:r>
              <a:endParaRPr lang="en-US" altLang="zh-CN" sz="2400" dirty="0">
                <a:latin typeface="微软雅黑" panose="020B0503020204020204" pitchFamily="34" charset="-122"/>
                <a:ea typeface="微软雅黑" panose="020B0503020204020204" pitchFamily="34" charset="-122"/>
              </a:endParaRPr>
            </a:p>
          </p:txBody>
        </p:sp>
        <p:sp>
          <p:nvSpPr>
            <p:cNvPr id="33" name="03"/>
            <p:cNvSpPr/>
            <p:nvPr/>
          </p:nvSpPr>
          <p:spPr>
            <a:xfrm>
              <a:off x="6090537" y="3609439"/>
              <a:ext cx="730958" cy="461665"/>
            </a:xfrm>
            <a:prstGeom prst="rect">
              <a:avLst/>
            </a:prstGeom>
          </p:spPr>
          <p:txBody>
            <a:bodyPr wrap="square">
              <a:spAutoFit/>
            </a:bodyPr>
            <a:lstStyle/>
            <a:p>
              <a:pPr lvl="0" algn="ctr"/>
              <a:r>
                <a:rPr lang="en-US" altLang="zh-CN" sz="2400" b="1" dirty="0">
                  <a:latin typeface="微软雅黑" panose="020B0503020204020204" pitchFamily="34" charset="-122"/>
                  <a:ea typeface="微软雅黑" panose="020B0503020204020204" pitchFamily="34" charset="-122"/>
                </a:rPr>
                <a:t>03</a:t>
              </a:r>
              <a:endParaRPr lang="en-US" altLang="zh-CN" sz="2400" dirty="0">
                <a:latin typeface="微软雅黑" panose="020B0503020204020204" pitchFamily="34" charset="-122"/>
                <a:ea typeface="微软雅黑" panose="020B0503020204020204" pitchFamily="34" charset="-122"/>
              </a:endParaRPr>
            </a:p>
          </p:txBody>
        </p:sp>
        <p:sp>
          <p:nvSpPr>
            <p:cNvPr id="34" name="02"/>
            <p:cNvSpPr/>
            <p:nvPr/>
          </p:nvSpPr>
          <p:spPr>
            <a:xfrm>
              <a:off x="6518249" y="4270237"/>
              <a:ext cx="730958" cy="461665"/>
            </a:xfrm>
            <a:prstGeom prst="rect">
              <a:avLst/>
            </a:prstGeom>
          </p:spPr>
          <p:txBody>
            <a:bodyPr wrap="square">
              <a:spAutoFit/>
            </a:bodyPr>
            <a:lstStyle/>
            <a:p>
              <a:pPr lvl="0" algn="ctr"/>
              <a:r>
                <a:rPr lang="en-US" altLang="zh-CN" sz="2400" b="1" dirty="0">
                  <a:latin typeface="微软雅黑" panose="020B0503020204020204" pitchFamily="34" charset="-122"/>
                  <a:ea typeface="微软雅黑" panose="020B0503020204020204" pitchFamily="34" charset="-122"/>
                </a:rPr>
                <a:t>02</a:t>
              </a:r>
              <a:endParaRPr lang="en-US" altLang="zh-CN" sz="2400" dirty="0">
                <a:latin typeface="微软雅黑" panose="020B0503020204020204" pitchFamily="34" charset="-122"/>
                <a:ea typeface="微软雅黑" panose="020B0503020204020204" pitchFamily="34" charset="-122"/>
              </a:endParaRPr>
            </a:p>
          </p:txBody>
        </p:sp>
        <p:sp>
          <p:nvSpPr>
            <p:cNvPr id="35" name="01"/>
            <p:cNvSpPr/>
            <p:nvPr/>
          </p:nvSpPr>
          <p:spPr>
            <a:xfrm>
              <a:off x="6945962" y="4931035"/>
              <a:ext cx="730958" cy="461665"/>
            </a:xfrm>
            <a:prstGeom prst="rect">
              <a:avLst/>
            </a:prstGeom>
          </p:spPr>
          <p:txBody>
            <a:bodyPr wrap="square">
              <a:spAutoFit/>
            </a:bodyPr>
            <a:lstStyle/>
            <a:p>
              <a:pPr lvl="0" algn="ctr"/>
              <a:r>
                <a:rPr lang="en-US" altLang="zh-CN" sz="2400" b="1" dirty="0">
                  <a:latin typeface="微软雅黑" panose="020B0503020204020204" pitchFamily="34" charset="-122"/>
                  <a:ea typeface="微软雅黑" panose="020B0503020204020204" pitchFamily="34" charset="-122"/>
                </a:rPr>
                <a:t>01</a:t>
              </a:r>
              <a:endParaRPr lang="en-US" altLang="zh-CN" sz="2400" dirty="0">
                <a:latin typeface="微软雅黑" panose="020B0503020204020204" pitchFamily="34" charset="-122"/>
                <a:ea typeface="微软雅黑" panose="020B0503020204020204" pitchFamily="34" charset="-122"/>
              </a:endParaRPr>
            </a:p>
          </p:txBody>
        </p:sp>
      </p:grpSp>
      <p:sp>
        <p:nvSpPr>
          <p:cNvPr id="42" name="文本框 41"/>
          <p:cNvSpPr txBox="1"/>
          <p:nvPr/>
        </p:nvSpPr>
        <p:spPr>
          <a:xfrm>
            <a:off x="421254" y="350392"/>
            <a:ext cx="4250664" cy="829945"/>
          </a:xfrm>
          <a:prstGeom prst="rect">
            <a:avLst/>
          </a:prstGeom>
          <a:noFill/>
        </p:spPr>
        <p:txBody>
          <a:bodyPr wrap="square" rtlCol="0">
            <a:spAutoFit/>
          </a:bodyPr>
          <a:lstStyle/>
          <a:p>
            <a:r>
              <a:rPr lang="zh-CN" altLang="en-US" sz="4800" dirty="0">
                <a:solidFill>
                  <a:srgbClr val="FFFF00"/>
                </a:solidFill>
                <a:latin typeface="Bahnschrift" panose="020B0502040204020203" charset="0"/>
              </a:rPr>
              <a:t>系统升级计划</a:t>
            </a:r>
          </a:p>
        </p:txBody>
      </p:sp>
      <p:sp>
        <p:nvSpPr>
          <p:cNvPr id="43" name="半闭框 42"/>
          <p:cNvSpPr/>
          <p:nvPr/>
        </p:nvSpPr>
        <p:spPr>
          <a:xfrm rot="10800000">
            <a:off x="11118375" y="5756061"/>
            <a:ext cx="952306" cy="916944"/>
          </a:xfrm>
          <a:prstGeom prst="halfFrame">
            <a:avLst>
              <a:gd name="adj1" fmla="val 16713"/>
              <a:gd name="adj2" fmla="val 15674"/>
            </a:avLst>
          </a:prstGeom>
          <a:solidFill>
            <a:srgbClr val="E8E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半闭框 43"/>
          <p:cNvSpPr/>
          <p:nvPr/>
        </p:nvSpPr>
        <p:spPr>
          <a:xfrm rot="16200000">
            <a:off x="390283" y="4453106"/>
            <a:ext cx="2062263" cy="2377872"/>
          </a:xfrm>
          <a:prstGeom prst="halfFrame">
            <a:avLst>
              <a:gd name="adj1" fmla="val 7279"/>
              <a:gd name="adj2" fmla="val 7655"/>
            </a:avLst>
          </a:prstGeom>
          <a:solidFill>
            <a:srgbClr val="E8E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等腰三角形 2"/>
          <p:cNvSpPr/>
          <p:nvPr/>
        </p:nvSpPr>
        <p:spPr>
          <a:xfrm>
            <a:off x="6745605" y="1059815"/>
            <a:ext cx="4973955" cy="4695825"/>
          </a:xfrm>
          <a:prstGeom prst="triangle">
            <a:avLst>
              <a:gd name="adj" fmla="val 4980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4" name="文本框 3"/>
          <p:cNvSpPr txBox="1"/>
          <p:nvPr/>
        </p:nvSpPr>
        <p:spPr>
          <a:xfrm>
            <a:off x="7020560" y="2526030"/>
            <a:ext cx="4580890" cy="2861310"/>
          </a:xfrm>
          <a:prstGeom prst="rect">
            <a:avLst/>
          </a:prstGeom>
          <a:noFill/>
        </p:spPr>
        <p:txBody>
          <a:bodyPr wrap="square" rtlCol="0">
            <a:spAutoFit/>
          </a:bodyPr>
          <a:lstStyle/>
          <a:p>
            <a:r>
              <a:rPr lang="en-US" altLang="zh-CN" b="1" dirty="0">
                <a:solidFill>
                  <a:schemeClr val="tx1"/>
                </a:solidFill>
                <a:latin typeface="Bahnschrift SemiBold Condensed" panose="020B0502040204020203" pitchFamily="34" charset="0"/>
                <a:cs typeface="Calibri" panose="020F0502020204030204" pitchFamily="34" charset="0"/>
                <a:sym typeface="+mn-ea"/>
              </a:rPr>
              <a:t>1</a:t>
            </a:r>
            <a:r>
              <a:rPr lang="zh-CN" altLang="en-US" b="1" dirty="0">
                <a:solidFill>
                  <a:schemeClr val="tx1"/>
                </a:solidFill>
                <a:latin typeface="Bahnschrift SemiBold Condensed" panose="020B0502040204020203" pitchFamily="34" charset="0"/>
                <a:cs typeface="Calibri" panose="020F0502020204030204" pitchFamily="34" charset="0"/>
                <a:sym typeface="+mn-ea"/>
              </a:rPr>
              <a:t>、登录方式 实现 </a:t>
            </a:r>
            <a:r>
              <a:rPr lang="en-US" altLang="zh-CN" b="1" dirty="0">
                <a:solidFill>
                  <a:schemeClr val="tx1"/>
                </a:solidFill>
                <a:latin typeface="Bahnschrift SemiBold Condensed" panose="020B0502040204020203" pitchFamily="34" charset="0"/>
                <a:cs typeface="Calibri" panose="020F0502020204030204" pitchFamily="34" charset="0"/>
                <a:sym typeface="+mn-ea"/>
              </a:rPr>
              <a:t>qq  </a:t>
            </a:r>
            <a:r>
              <a:rPr lang="zh-CN" altLang="en-US" b="1" dirty="0">
                <a:solidFill>
                  <a:schemeClr val="tx1"/>
                </a:solidFill>
                <a:latin typeface="Bahnschrift SemiBold Condensed" panose="020B0502040204020203" pitchFamily="34" charset="0"/>
                <a:cs typeface="Calibri" panose="020F0502020204030204" pitchFamily="34" charset="0"/>
                <a:sym typeface="+mn-ea"/>
              </a:rPr>
              <a:t>微信登录</a:t>
            </a:r>
            <a:endParaRPr lang="zh-CN" altLang="en-US" b="1" dirty="0">
              <a:solidFill>
                <a:schemeClr val="tx1"/>
              </a:solidFill>
              <a:latin typeface="Bahnschrift SemiBold Condensed" panose="020B0502040204020203" pitchFamily="34" charset="0"/>
              <a:cs typeface="Calibri" panose="020F0502020204030204" pitchFamily="34" charset="0"/>
            </a:endParaRPr>
          </a:p>
          <a:p>
            <a:endParaRPr lang="zh-CN" altLang="en-US" b="1" dirty="0">
              <a:solidFill>
                <a:schemeClr val="tx1"/>
              </a:solidFill>
              <a:latin typeface="Bahnschrift SemiBold Condensed" panose="020B0502040204020203" pitchFamily="34" charset="0"/>
              <a:cs typeface="Calibri" panose="020F0502020204030204" pitchFamily="34" charset="0"/>
            </a:endParaRPr>
          </a:p>
          <a:p>
            <a:endParaRPr lang="zh-CN" altLang="en-US" b="1" dirty="0">
              <a:solidFill>
                <a:schemeClr val="tx1"/>
              </a:solidFill>
              <a:latin typeface="Bahnschrift SemiBold Condensed" panose="020B0502040204020203" pitchFamily="34" charset="0"/>
              <a:cs typeface="Calibri" panose="020F0502020204030204" pitchFamily="34" charset="0"/>
            </a:endParaRPr>
          </a:p>
          <a:p>
            <a:r>
              <a:rPr lang="en-US" altLang="zh-CN" b="1" dirty="0">
                <a:solidFill>
                  <a:schemeClr val="tx1"/>
                </a:solidFill>
                <a:latin typeface="Bahnschrift SemiBold Condensed" panose="020B0502040204020203" pitchFamily="34" charset="0"/>
                <a:cs typeface="Calibri" panose="020F0502020204030204" pitchFamily="34" charset="0"/>
              </a:rPr>
              <a:t>2</a:t>
            </a:r>
            <a:r>
              <a:rPr lang="zh-CN" altLang="en-US" b="1" dirty="0">
                <a:solidFill>
                  <a:schemeClr val="tx1"/>
                </a:solidFill>
                <a:latin typeface="Bahnschrift SemiBold Condensed" panose="020B0502040204020203" pitchFamily="34" charset="0"/>
                <a:cs typeface="Calibri" panose="020F0502020204030204" pitchFamily="34" charset="0"/>
              </a:rPr>
              <a:t>、增加后台管理系统，增加管理者权限管理部分</a:t>
            </a:r>
          </a:p>
          <a:p>
            <a:endParaRPr lang="zh-CN" altLang="en-US" b="1" dirty="0">
              <a:solidFill>
                <a:schemeClr val="tx1"/>
              </a:solidFill>
              <a:latin typeface="Bahnschrift SemiBold Condensed" panose="020B0502040204020203" pitchFamily="34" charset="0"/>
              <a:cs typeface="Calibri" panose="020F0502020204030204" pitchFamily="34" charset="0"/>
            </a:endParaRPr>
          </a:p>
          <a:p>
            <a:endParaRPr lang="zh-CN" altLang="en-US" b="1" dirty="0">
              <a:solidFill>
                <a:schemeClr val="tx1"/>
              </a:solidFill>
              <a:latin typeface="Bahnschrift SemiBold Condensed" panose="020B0502040204020203" pitchFamily="34" charset="0"/>
              <a:cs typeface="Calibri" panose="020F0502020204030204" pitchFamily="34" charset="0"/>
            </a:endParaRPr>
          </a:p>
          <a:p>
            <a:endParaRPr lang="zh-CN" altLang="en-US" b="1" dirty="0">
              <a:solidFill>
                <a:schemeClr val="tx1"/>
              </a:solidFill>
              <a:latin typeface="Bahnschrift SemiBold Condensed" panose="020B0502040204020203" pitchFamily="34" charset="0"/>
              <a:cs typeface="Calibri" panose="020F0502020204030204" pitchFamily="34" charset="0"/>
            </a:endParaRPr>
          </a:p>
          <a:p>
            <a:r>
              <a:rPr lang="en-US" altLang="zh-CN" b="1" dirty="0">
                <a:solidFill>
                  <a:schemeClr val="tx1"/>
                </a:solidFill>
                <a:latin typeface="Bahnschrift SemiBold Condensed" panose="020B0502040204020203" pitchFamily="34" charset="0"/>
                <a:cs typeface="Calibri" panose="020F0502020204030204" pitchFamily="34" charset="0"/>
              </a:rPr>
              <a:t>3</a:t>
            </a:r>
            <a:r>
              <a:rPr lang="zh-CN" altLang="en-US" b="1" dirty="0">
                <a:solidFill>
                  <a:schemeClr val="tx1"/>
                </a:solidFill>
                <a:latin typeface="Bahnschrift SemiBold Condensed" panose="020B0502040204020203" pitchFamily="34" charset="0"/>
                <a:cs typeface="Calibri" panose="020F0502020204030204" pitchFamily="34" charset="0"/>
              </a:rPr>
              <a:t>、添加语音客服功能，可以让用户在移动端发语音并与客服交流</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92000" cy="6858000"/>
          </a:xfrm>
          <a:prstGeom prst="rect">
            <a:avLst/>
          </a:prstGeom>
        </p:spPr>
      </p:pic>
      <p:sp>
        <p:nvSpPr>
          <p:cNvPr id="2" name="矩形 1"/>
          <p:cNvSpPr/>
          <p:nvPr/>
        </p:nvSpPr>
        <p:spPr>
          <a:xfrm>
            <a:off x="3778845" y="2921168"/>
            <a:ext cx="464615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300" normalizeH="0" baseline="0" noProof="0" dirty="0">
                <a:ln>
                  <a:noFill/>
                </a:ln>
                <a:solidFill>
                  <a:srgbClr val="FFFFFF"/>
                </a:solidFill>
                <a:effectLst/>
                <a:uLnTx/>
                <a:uFillTx/>
                <a:latin typeface="Bahnschrift Condensed" panose="020B0502040204020203" pitchFamily="34" charset="0"/>
                <a:ea typeface="微软雅黑" panose="020B0503020204020204" pitchFamily="34" charset="-122"/>
                <a:cs typeface="Calibri" panose="020F0502020204030204"/>
              </a:rPr>
              <a:t>TH</a:t>
            </a:r>
            <a:r>
              <a:rPr kumimoji="0" lang="en-US" altLang="zh-CN" sz="6000" b="1" i="0" u="none" strike="noStrike" kern="1200" cap="none" spc="300" normalizeH="0" baseline="0" noProof="0" dirty="0">
                <a:ln>
                  <a:noFill/>
                </a:ln>
                <a:solidFill>
                  <a:srgbClr val="FFFF00"/>
                </a:solidFill>
                <a:effectLst/>
                <a:uLnTx/>
                <a:uFillTx/>
                <a:latin typeface="Bahnschrift Condensed" panose="020B0502040204020203" pitchFamily="34" charset="0"/>
                <a:ea typeface="微软雅黑" panose="020B0503020204020204" pitchFamily="34" charset="-122"/>
                <a:cs typeface="Calibri" panose="020F0502020204030204"/>
              </a:rPr>
              <a:t>AN</a:t>
            </a:r>
            <a:r>
              <a:rPr kumimoji="0" lang="en-US" altLang="zh-CN" sz="6000" b="1" i="0" u="none" strike="noStrike" kern="1200" cap="none" spc="300" normalizeH="0" baseline="0" noProof="0" dirty="0">
                <a:ln>
                  <a:noFill/>
                </a:ln>
                <a:solidFill>
                  <a:srgbClr val="FFFFFF"/>
                </a:solidFill>
                <a:effectLst/>
                <a:uLnTx/>
                <a:uFillTx/>
                <a:latin typeface="Bahnschrift Condensed" panose="020B0502040204020203" pitchFamily="34" charset="0"/>
                <a:ea typeface="微软雅黑" panose="020B0503020204020204" pitchFamily="34" charset="-122"/>
                <a:cs typeface="Calibri" panose="020F0502020204030204"/>
              </a:rPr>
              <a:t>K </a:t>
            </a:r>
            <a:r>
              <a:rPr kumimoji="0" lang="en-US" altLang="zh-CN" sz="6000" b="1" i="0" u="none" strike="noStrike" kern="1200" cap="none" spc="300" normalizeH="0" baseline="0" noProof="0" dirty="0">
                <a:ln>
                  <a:noFill/>
                </a:ln>
                <a:solidFill>
                  <a:srgbClr val="FFFF00"/>
                </a:solidFill>
                <a:effectLst/>
                <a:uLnTx/>
                <a:uFillTx/>
                <a:latin typeface="Bahnschrift Condensed" panose="020B0502040204020203" pitchFamily="34" charset="0"/>
                <a:ea typeface="微软雅黑" panose="020B0503020204020204" pitchFamily="34" charset="-122"/>
                <a:cs typeface="Calibri" panose="020F0502020204030204"/>
              </a:rPr>
              <a:t>YOU</a:t>
            </a:r>
            <a:endParaRPr kumimoji="0" lang="zh-CN" altLang="en-US" sz="6000" b="1" i="0" u="none" strike="noStrike" kern="1200" cap="none" spc="300" normalizeH="0" baseline="0" noProof="0" dirty="0">
              <a:ln>
                <a:noFill/>
              </a:ln>
              <a:solidFill>
                <a:srgbClr val="FFFF00"/>
              </a:solidFill>
              <a:effectLst/>
              <a:uLnTx/>
              <a:uFillTx/>
              <a:latin typeface="Bahnschrift Condensed" panose="020B0502040204020203" pitchFamily="34" charset="0"/>
              <a:ea typeface="微软雅黑" panose="020B0503020204020204" pitchFamily="34" charset="-122"/>
              <a:cs typeface="Calibri" panose="020F0502020204030204"/>
            </a:endParaRPr>
          </a:p>
        </p:txBody>
      </p:sp>
      <p:grpSp>
        <p:nvGrpSpPr>
          <p:cNvPr id="3" name="组合 2"/>
          <p:cNvGrpSpPr/>
          <p:nvPr/>
        </p:nvGrpSpPr>
        <p:grpSpPr>
          <a:xfrm>
            <a:off x="7531099" y="1014258"/>
            <a:ext cx="1787793" cy="1627342"/>
            <a:chOff x="7366000" y="1409700"/>
            <a:chExt cx="1739900" cy="1489137"/>
          </a:xfrm>
        </p:grpSpPr>
        <p:cxnSp>
          <p:nvCxnSpPr>
            <p:cNvPr id="4" name="直接连接符 3"/>
            <p:cNvCxnSpPr/>
            <p:nvPr/>
          </p:nvCxnSpPr>
          <p:spPr>
            <a:xfrm flipV="1">
              <a:off x="7366000" y="1409700"/>
              <a:ext cx="1739900" cy="1485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607300" y="2505137"/>
              <a:ext cx="460999" cy="3937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882900" y="4216400"/>
            <a:ext cx="1778000" cy="1625600"/>
            <a:chOff x="2908300" y="4305300"/>
            <a:chExt cx="1739900" cy="1485900"/>
          </a:xfrm>
        </p:grpSpPr>
        <p:cxnSp>
          <p:nvCxnSpPr>
            <p:cNvPr id="7" name="直接连接符 6"/>
            <p:cNvCxnSpPr/>
            <p:nvPr/>
          </p:nvCxnSpPr>
          <p:spPr>
            <a:xfrm flipV="1">
              <a:off x="2908300" y="4305300"/>
              <a:ext cx="1739900" cy="1485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886200" y="4305300"/>
              <a:ext cx="460999" cy="3937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rcRect l="4112" t="322" r="59081" b="54589"/>
          <a:stretch>
            <a:fillRect/>
          </a:stretch>
        </p:blipFill>
        <p:spPr>
          <a:xfrm>
            <a:off x="6134250" y="-237490"/>
            <a:ext cx="2714016" cy="2723745"/>
          </a:xfrm>
          <a:custGeom>
            <a:avLst/>
            <a:gdLst>
              <a:gd name="connsiteX0" fmla="*/ 1357008 w 2714016"/>
              <a:gd name="connsiteY0" fmla="*/ 0 h 2723745"/>
              <a:gd name="connsiteX1" fmla="*/ 2714016 w 2714016"/>
              <a:gd name="connsiteY1" fmla="*/ 1361873 h 2723745"/>
              <a:gd name="connsiteX2" fmla="*/ 1357008 w 2714016"/>
              <a:gd name="connsiteY2" fmla="*/ 2723745 h 2723745"/>
              <a:gd name="connsiteX3" fmla="*/ 0 w 2714016"/>
              <a:gd name="connsiteY3" fmla="*/ 1361873 h 2723745"/>
              <a:gd name="connsiteX4" fmla="*/ 1357008 w 2714016"/>
              <a:gd name="connsiteY4" fmla="*/ 0 h 2723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016" h="2723745">
                <a:moveTo>
                  <a:pt x="1357008" y="0"/>
                </a:moveTo>
                <a:lnTo>
                  <a:pt x="2714016" y="1361873"/>
                </a:lnTo>
                <a:lnTo>
                  <a:pt x="1357008" y="2723745"/>
                </a:lnTo>
                <a:lnTo>
                  <a:pt x="0" y="1361873"/>
                </a:lnTo>
                <a:lnTo>
                  <a:pt x="1357008" y="0"/>
                </a:lnTo>
                <a:close/>
              </a:path>
            </a:pathLst>
          </a:cu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rcRect l="40919" t="6441" r="22274" b="48470"/>
          <a:stretch>
            <a:fillRect/>
          </a:stretch>
        </p:blipFill>
        <p:spPr>
          <a:xfrm>
            <a:off x="7973303" y="1174531"/>
            <a:ext cx="2714016" cy="2723745"/>
          </a:xfrm>
          <a:custGeom>
            <a:avLst/>
            <a:gdLst>
              <a:gd name="connsiteX0" fmla="*/ 1357008 w 2714016"/>
              <a:gd name="connsiteY0" fmla="*/ 0 h 2723745"/>
              <a:gd name="connsiteX1" fmla="*/ 2714016 w 2714016"/>
              <a:gd name="connsiteY1" fmla="*/ 1361873 h 2723745"/>
              <a:gd name="connsiteX2" fmla="*/ 1357008 w 2714016"/>
              <a:gd name="connsiteY2" fmla="*/ 2723745 h 2723745"/>
              <a:gd name="connsiteX3" fmla="*/ 0 w 2714016"/>
              <a:gd name="connsiteY3" fmla="*/ 1361873 h 2723745"/>
              <a:gd name="connsiteX4" fmla="*/ 1357008 w 2714016"/>
              <a:gd name="connsiteY4" fmla="*/ 0 h 2723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016" h="2723745">
                <a:moveTo>
                  <a:pt x="1357008" y="0"/>
                </a:moveTo>
                <a:lnTo>
                  <a:pt x="2714016" y="1361873"/>
                </a:lnTo>
                <a:lnTo>
                  <a:pt x="1357008" y="2723745"/>
                </a:lnTo>
                <a:lnTo>
                  <a:pt x="0" y="1361873"/>
                </a:lnTo>
                <a:lnTo>
                  <a:pt x="1357008" y="0"/>
                </a:lnTo>
                <a:close/>
              </a:path>
            </a:pathLst>
          </a:cu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rcRect l="4112" t="47987" r="59081" b="6924"/>
          <a:stretch>
            <a:fillRect/>
          </a:stretch>
        </p:blipFill>
        <p:spPr>
          <a:xfrm>
            <a:off x="4255054" y="3783423"/>
            <a:ext cx="2714016" cy="2723745"/>
          </a:xfrm>
          <a:custGeom>
            <a:avLst/>
            <a:gdLst>
              <a:gd name="connsiteX0" fmla="*/ 1357008 w 2714016"/>
              <a:gd name="connsiteY0" fmla="*/ 0 h 2723745"/>
              <a:gd name="connsiteX1" fmla="*/ 2714016 w 2714016"/>
              <a:gd name="connsiteY1" fmla="*/ 1361873 h 2723745"/>
              <a:gd name="connsiteX2" fmla="*/ 1357008 w 2714016"/>
              <a:gd name="connsiteY2" fmla="*/ 2723745 h 2723745"/>
              <a:gd name="connsiteX3" fmla="*/ 0 w 2714016"/>
              <a:gd name="connsiteY3" fmla="*/ 1361873 h 2723745"/>
              <a:gd name="connsiteX4" fmla="*/ 1357008 w 2714016"/>
              <a:gd name="connsiteY4" fmla="*/ 0 h 2723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016" h="2723745">
                <a:moveTo>
                  <a:pt x="1357008" y="0"/>
                </a:moveTo>
                <a:lnTo>
                  <a:pt x="2714016" y="1361873"/>
                </a:lnTo>
                <a:lnTo>
                  <a:pt x="1357008" y="2723745"/>
                </a:lnTo>
                <a:lnTo>
                  <a:pt x="0" y="1361873"/>
                </a:lnTo>
                <a:lnTo>
                  <a:pt x="1357008" y="0"/>
                </a:lnTo>
                <a:close/>
              </a:path>
            </a:pathLst>
          </a:cu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rcRect l="40919" t="53140" r="22274" b="1771"/>
          <a:stretch>
            <a:fillRect/>
          </a:stretch>
        </p:blipFill>
        <p:spPr>
          <a:xfrm>
            <a:off x="7745973" y="3898035"/>
            <a:ext cx="2714016" cy="2723745"/>
          </a:xfrm>
          <a:custGeom>
            <a:avLst/>
            <a:gdLst>
              <a:gd name="connsiteX0" fmla="*/ 1357008 w 2714016"/>
              <a:gd name="connsiteY0" fmla="*/ 0 h 2723745"/>
              <a:gd name="connsiteX1" fmla="*/ 2714016 w 2714016"/>
              <a:gd name="connsiteY1" fmla="*/ 1361873 h 2723745"/>
              <a:gd name="connsiteX2" fmla="*/ 1357008 w 2714016"/>
              <a:gd name="connsiteY2" fmla="*/ 2723745 h 2723745"/>
              <a:gd name="connsiteX3" fmla="*/ 0 w 2714016"/>
              <a:gd name="connsiteY3" fmla="*/ 1361873 h 2723745"/>
              <a:gd name="connsiteX4" fmla="*/ 1357008 w 2714016"/>
              <a:gd name="connsiteY4" fmla="*/ 0 h 2723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016" h="2723745">
                <a:moveTo>
                  <a:pt x="1357008" y="0"/>
                </a:moveTo>
                <a:lnTo>
                  <a:pt x="2714016" y="1361873"/>
                </a:lnTo>
                <a:lnTo>
                  <a:pt x="1357008" y="2723745"/>
                </a:lnTo>
                <a:lnTo>
                  <a:pt x="0" y="1361873"/>
                </a:lnTo>
                <a:lnTo>
                  <a:pt x="1357008" y="0"/>
                </a:lnTo>
                <a:close/>
              </a:path>
            </a:pathLst>
          </a:custGeom>
        </p:spPr>
      </p:pic>
      <p:sp>
        <p:nvSpPr>
          <p:cNvPr id="13" name="菱形 12"/>
          <p:cNvSpPr/>
          <p:nvPr/>
        </p:nvSpPr>
        <p:spPr>
          <a:xfrm>
            <a:off x="301558" y="77817"/>
            <a:ext cx="2256817" cy="2354097"/>
          </a:xfrm>
          <a:prstGeom prst="diamon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图文框 13"/>
          <p:cNvSpPr/>
          <p:nvPr/>
        </p:nvSpPr>
        <p:spPr>
          <a:xfrm rot="18821675">
            <a:off x="1877439" y="586087"/>
            <a:ext cx="1361872" cy="1337555"/>
          </a:xfrm>
          <a:prstGeom prst="frame">
            <a:avLst>
              <a:gd name="adj1" fmla="val 601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p:nvSpPr>
        <p:spPr>
          <a:xfrm>
            <a:off x="878935" y="616534"/>
            <a:ext cx="3511685" cy="1014730"/>
          </a:xfrm>
          <a:prstGeom prst="rect">
            <a:avLst/>
          </a:prstGeom>
          <a:noFill/>
        </p:spPr>
        <p:txBody>
          <a:bodyPr wrap="square" rtlCol="0">
            <a:spAutoFit/>
          </a:bodyPr>
          <a:lstStyle/>
          <a:p>
            <a:r>
              <a:rPr lang="zh-CN" altLang="en-US" sz="6000" dirty="0">
                <a:latin typeface="Bahnschrift SemiBold SemiConden" panose="020B0502040204020203" pitchFamily="34" charset="0"/>
              </a:rPr>
              <a:t>介绍流程</a:t>
            </a:r>
          </a:p>
        </p:txBody>
      </p:sp>
      <p:sp>
        <p:nvSpPr>
          <p:cNvPr id="16" name="文本框 15"/>
          <p:cNvSpPr txBox="1"/>
          <p:nvPr/>
        </p:nvSpPr>
        <p:spPr>
          <a:xfrm>
            <a:off x="802532" y="3441757"/>
            <a:ext cx="3511685" cy="1384995"/>
          </a:xfrm>
          <a:prstGeom prst="rect">
            <a:avLst/>
          </a:prstGeom>
          <a:noFill/>
        </p:spPr>
        <p:txBody>
          <a:bodyPr wrap="square" rtlCol="0">
            <a:spAutoFit/>
          </a:bodyPr>
          <a:lstStyle/>
          <a:p>
            <a:r>
              <a:rPr lang="en-US" altLang="zh-CN" sz="1400" dirty="0">
                <a:solidFill>
                  <a:schemeClr val="bg2">
                    <a:lumMod val="25000"/>
                  </a:schemeClr>
                </a:solidFill>
                <a:latin typeface="Bahnschrift SemiBold Condensed" panose="020B0502040204020203" pitchFamily="34" charset="0"/>
                <a:cs typeface="Calibri" panose="020F0502020204030204" pitchFamily="34" charset="0"/>
              </a:rPr>
              <a:t>THIS  FOLLOWING  SECATION EXPANDS YOUR IDEAR AND OPINIONS ,YOU CAN CHANGE THIS TEXT FREELY . THIS  FOLLOWING  SECATION EXPANDS YOUR IDEAR AND OPINIONS ,YOU CAN CHANGE THIS TEXT FREELY . . THIS  FOLLOWING  SECATION EXPANDS YOUR IDEAR AND OPINIONS ,YOU CAN CHANGE THIS TEXT FREELY .</a:t>
            </a:r>
            <a:endParaRPr lang="zh-CN" altLang="en-US" sz="1400" b="1" dirty="0">
              <a:solidFill>
                <a:schemeClr val="bg2">
                  <a:lumMod val="25000"/>
                </a:schemeClr>
              </a:solidFill>
              <a:latin typeface="Bahnschrift SemiBold Condensed" panose="020B0502040204020203" pitchFamily="34" charset="0"/>
              <a:ea typeface="灿若夏花" panose="02010600010101010101" pitchFamily="2" charset="-128"/>
            </a:endParaRPr>
          </a:p>
        </p:txBody>
      </p:sp>
      <p:sp>
        <p:nvSpPr>
          <p:cNvPr id="18" name="菱形 17"/>
          <p:cNvSpPr/>
          <p:nvPr/>
        </p:nvSpPr>
        <p:spPr>
          <a:xfrm>
            <a:off x="8241759" y="1546695"/>
            <a:ext cx="2012003" cy="1979575"/>
          </a:xfrm>
          <a:prstGeom prst="diamond">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028127" y="376576"/>
            <a:ext cx="1172181" cy="369332"/>
          </a:xfrm>
          <a:prstGeom prst="rect">
            <a:avLst/>
          </a:prstGeom>
          <a:noFill/>
        </p:spPr>
        <p:txBody>
          <a:bodyPr wrap="square" rtlCol="0">
            <a:spAutoFit/>
          </a:bodyPr>
          <a:lstStyle/>
          <a:p>
            <a:r>
              <a:rPr lang="en-US" altLang="zh-CN" dirty="0"/>
              <a:t>PART 1</a:t>
            </a:r>
            <a:endParaRPr lang="zh-CN" altLang="en-US" dirty="0"/>
          </a:p>
        </p:txBody>
      </p:sp>
      <p:sp>
        <p:nvSpPr>
          <p:cNvPr id="23" name="文本框 22"/>
          <p:cNvSpPr txBox="1"/>
          <p:nvPr/>
        </p:nvSpPr>
        <p:spPr>
          <a:xfrm>
            <a:off x="8200390" y="1997710"/>
            <a:ext cx="2259330" cy="645160"/>
          </a:xfrm>
          <a:prstGeom prst="rect">
            <a:avLst/>
          </a:prstGeom>
          <a:noFill/>
        </p:spPr>
        <p:txBody>
          <a:bodyPr wrap="square" rtlCol="0">
            <a:spAutoFit/>
          </a:bodyPr>
          <a:lstStyle/>
          <a:p>
            <a:r>
              <a:rPr lang="en-US" altLang="zh-CN" dirty="0"/>
              <a:t>        PART 3</a:t>
            </a:r>
          </a:p>
          <a:p>
            <a:r>
              <a:rPr lang="zh-CN" altLang="en-US" dirty="0"/>
              <a:t>   系统效果展示</a:t>
            </a:r>
          </a:p>
        </p:txBody>
      </p:sp>
      <p:sp>
        <p:nvSpPr>
          <p:cNvPr id="24" name="文本框 23"/>
          <p:cNvSpPr txBox="1"/>
          <p:nvPr/>
        </p:nvSpPr>
        <p:spPr>
          <a:xfrm>
            <a:off x="5026201" y="4350752"/>
            <a:ext cx="1172181" cy="1198880"/>
          </a:xfrm>
          <a:prstGeom prst="rect">
            <a:avLst/>
          </a:prstGeom>
          <a:noFill/>
        </p:spPr>
        <p:txBody>
          <a:bodyPr wrap="square" rtlCol="0">
            <a:spAutoFit/>
            <a:scene3d>
              <a:camera prst="orthographicFront"/>
              <a:lightRig rig="threePt" dir="t"/>
            </a:scene3d>
          </a:bodyPr>
          <a:lstStyle/>
          <a:p>
            <a:r>
              <a:rPr lang="en-US" altLang="zh-CN" b="1" dirty="0">
                <a:solidFill>
                  <a:schemeClr val="bg2"/>
                </a:solidFill>
                <a:effectLst>
                  <a:innerShdw blurRad="63500" dist="50800" dir="13500000">
                    <a:srgbClr val="000000">
                      <a:alpha val="50000"/>
                    </a:srgbClr>
                  </a:innerShdw>
                </a:effectLst>
              </a:rPr>
              <a:t>PART 4</a:t>
            </a:r>
          </a:p>
          <a:p>
            <a:endParaRPr lang="en-US" altLang="zh-CN" b="1" dirty="0">
              <a:solidFill>
                <a:schemeClr val="bg2"/>
              </a:solidFill>
              <a:effectLst>
                <a:innerShdw blurRad="63500" dist="50800" dir="13500000">
                  <a:srgbClr val="000000">
                    <a:alpha val="50000"/>
                  </a:srgbClr>
                </a:innerShdw>
              </a:effectLst>
            </a:endParaRPr>
          </a:p>
          <a:p>
            <a:r>
              <a:rPr lang="zh-CN" altLang="en-US" b="1" dirty="0">
                <a:solidFill>
                  <a:schemeClr val="bg2"/>
                </a:solidFill>
                <a:effectLst>
                  <a:innerShdw blurRad="63500" dist="50800" dir="13500000">
                    <a:srgbClr val="000000">
                      <a:alpha val="50000"/>
                    </a:srgbClr>
                  </a:innerShdw>
                </a:effectLst>
              </a:rPr>
              <a:t>系统重难点分析</a:t>
            </a:r>
          </a:p>
        </p:txBody>
      </p:sp>
      <p:sp>
        <p:nvSpPr>
          <p:cNvPr id="25" name="文本框 24"/>
          <p:cNvSpPr txBox="1"/>
          <p:nvPr/>
        </p:nvSpPr>
        <p:spPr>
          <a:xfrm>
            <a:off x="6372633" y="893823"/>
            <a:ext cx="2237358" cy="460375"/>
          </a:xfrm>
          <a:prstGeom prst="rect">
            <a:avLst/>
          </a:prstGeom>
          <a:noFill/>
        </p:spPr>
        <p:txBody>
          <a:bodyPr wrap="square" rtlCol="0">
            <a:spAutoFit/>
          </a:bodyPr>
          <a:lstStyle/>
          <a:p>
            <a:r>
              <a:rPr lang="zh-CN" sz="2400" dirty="0">
                <a:latin typeface="Bahnschrift SemiBold Condensed" panose="020B0502040204020203" pitchFamily="34" charset="0"/>
                <a:cs typeface="Calibri" panose="020F0502020204030204" pitchFamily="34" charset="0"/>
              </a:rPr>
              <a:t>项目成员介绍</a:t>
            </a:r>
            <a:endParaRPr lang="zh-CN" sz="2400" dirty="0">
              <a:latin typeface="Bahnschrift SemiBold Condensed" panose="020B0502040204020203" pitchFamily="34" charset="0"/>
              <a:ea typeface="灿若夏花" panose="02010600010101010101" pitchFamily="2" charset="-128"/>
              <a:cs typeface="Calibri" panose="020F0502020204030204" pitchFamily="34" charset="0"/>
            </a:endParaRPr>
          </a:p>
        </p:txBody>
      </p:sp>
      <p:sp>
        <p:nvSpPr>
          <p:cNvPr id="29" name="菱形 28"/>
          <p:cNvSpPr/>
          <p:nvPr/>
        </p:nvSpPr>
        <p:spPr>
          <a:xfrm>
            <a:off x="4476279" y="1429511"/>
            <a:ext cx="1657759" cy="1666137"/>
          </a:xfrm>
          <a:prstGeom prst="diamond">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菱形 32"/>
          <p:cNvSpPr/>
          <p:nvPr/>
        </p:nvSpPr>
        <p:spPr>
          <a:xfrm>
            <a:off x="-260887" y="2062480"/>
            <a:ext cx="4954619" cy="4942118"/>
          </a:xfrm>
          <a:prstGeom prst="diamond">
            <a:avLst/>
          </a:prstGeom>
          <a:solidFill>
            <a:schemeClr val="bg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l="40919" t="6441" r="22274" b="48470"/>
          <a:stretch>
            <a:fillRect/>
          </a:stretch>
        </p:blipFill>
        <p:spPr>
          <a:xfrm>
            <a:off x="4314433" y="982126"/>
            <a:ext cx="2714016" cy="2723745"/>
          </a:xfrm>
          <a:custGeom>
            <a:avLst/>
            <a:gdLst>
              <a:gd name="connsiteX0" fmla="*/ 1357008 w 2714016"/>
              <a:gd name="connsiteY0" fmla="*/ 0 h 2723745"/>
              <a:gd name="connsiteX1" fmla="*/ 2714016 w 2714016"/>
              <a:gd name="connsiteY1" fmla="*/ 1361873 h 2723745"/>
              <a:gd name="connsiteX2" fmla="*/ 1357008 w 2714016"/>
              <a:gd name="connsiteY2" fmla="*/ 2723745 h 2723745"/>
              <a:gd name="connsiteX3" fmla="*/ 0 w 2714016"/>
              <a:gd name="connsiteY3" fmla="*/ 1361873 h 2723745"/>
              <a:gd name="connsiteX4" fmla="*/ 1357008 w 2714016"/>
              <a:gd name="connsiteY4" fmla="*/ 0 h 2723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016" h="2723745">
                <a:moveTo>
                  <a:pt x="1357008" y="0"/>
                </a:moveTo>
                <a:lnTo>
                  <a:pt x="2714016" y="1361873"/>
                </a:lnTo>
                <a:lnTo>
                  <a:pt x="1357008" y="2723745"/>
                </a:lnTo>
                <a:lnTo>
                  <a:pt x="0" y="1361873"/>
                </a:lnTo>
                <a:lnTo>
                  <a:pt x="1357008" y="0"/>
                </a:lnTo>
                <a:close/>
              </a:path>
            </a:pathLst>
          </a:custGeom>
        </p:spPr>
      </p:pic>
      <p:sp>
        <p:nvSpPr>
          <p:cNvPr id="3" name="菱形 2"/>
          <p:cNvSpPr/>
          <p:nvPr/>
        </p:nvSpPr>
        <p:spPr>
          <a:xfrm>
            <a:off x="4787184" y="1354509"/>
            <a:ext cx="2012003" cy="1979575"/>
          </a:xfrm>
          <a:prstGeom prst="diamond">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787265" y="2062480"/>
            <a:ext cx="1695450" cy="645160"/>
          </a:xfrm>
          <a:prstGeom prst="rect">
            <a:avLst/>
          </a:prstGeom>
          <a:noFill/>
        </p:spPr>
        <p:txBody>
          <a:bodyPr wrap="square" rtlCol="0">
            <a:spAutoFit/>
          </a:bodyPr>
          <a:lstStyle/>
          <a:p>
            <a:r>
              <a:rPr lang="en-US" altLang="zh-CN" dirty="0"/>
              <a:t>       PART 2</a:t>
            </a:r>
          </a:p>
          <a:p>
            <a:r>
              <a:rPr lang="zh-CN" altLang="en-US" dirty="0"/>
              <a:t>  系统功能概述</a:t>
            </a:r>
          </a:p>
        </p:txBody>
      </p:sp>
      <p:sp>
        <p:nvSpPr>
          <p:cNvPr id="5" name="文本框 4"/>
          <p:cNvSpPr txBox="1"/>
          <p:nvPr/>
        </p:nvSpPr>
        <p:spPr>
          <a:xfrm>
            <a:off x="8313420" y="4489450"/>
            <a:ext cx="2146300" cy="922020"/>
          </a:xfrm>
          <a:prstGeom prst="rect">
            <a:avLst/>
          </a:prstGeom>
          <a:noFill/>
        </p:spPr>
        <p:txBody>
          <a:bodyPr wrap="square" rtlCol="0">
            <a:spAutoFit/>
            <a:scene3d>
              <a:camera prst="orthographicFront"/>
              <a:lightRig rig="threePt" dir="t"/>
            </a:scene3d>
          </a:bodyPr>
          <a:lstStyle/>
          <a:p>
            <a:r>
              <a:rPr lang="en-US" altLang="zh-CN" b="1" dirty="0">
                <a:solidFill>
                  <a:schemeClr val="bg1">
                    <a:lumMod val="95000"/>
                  </a:schemeClr>
                </a:solidFill>
                <a:effectLst>
                  <a:innerShdw blurRad="63500" dist="50800" dir="13500000">
                    <a:srgbClr val="000000">
                      <a:alpha val="50000"/>
                    </a:srgbClr>
                  </a:innerShdw>
                </a:effectLst>
              </a:rPr>
              <a:t>        PART 5</a:t>
            </a:r>
          </a:p>
          <a:p>
            <a:endParaRPr lang="zh-CN" altLang="en-US" b="1" dirty="0">
              <a:solidFill>
                <a:schemeClr val="bg1">
                  <a:lumMod val="95000"/>
                </a:schemeClr>
              </a:solidFill>
              <a:effectLst>
                <a:innerShdw blurRad="63500" dist="50800" dir="13500000">
                  <a:srgbClr val="000000">
                    <a:alpha val="50000"/>
                  </a:srgbClr>
                </a:innerShdw>
              </a:effectLst>
            </a:endParaRPr>
          </a:p>
          <a:p>
            <a:r>
              <a:rPr lang="zh-CN" altLang="en-US" b="1" dirty="0">
                <a:solidFill>
                  <a:schemeClr val="bg1">
                    <a:lumMod val="95000"/>
                  </a:schemeClr>
                </a:solidFill>
                <a:effectLst>
                  <a:innerShdw blurRad="63500" dist="50800" dir="13500000">
                    <a:srgbClr val="000000">
                      <a:alpha val="50000"/>
                    </a:srgbClr>
                  </a:innerShdw>
                </a:effectLst>
              </a:rPr>
              <a:t>     系统升级计划</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902"/>
            <a:ext cx="12192000" cy="6858000"/>
          </a:xfrm>
          <a:prstGeom prst="rect">
            <a:avLst/>
          </a:prstGeom>
        </p:spPr>
      </p:pic>
      <p:sp>
        <p:nvSpPr>
          <p:cNvPr id="6" name="矩形 5"/>
          <p:cNvSpPr/>
          <p:nvPr/>
        </p:nvSpPr>
        <p:spPr>
          <a:xfrm>
            <a:off x="826850" y="943072"/>
            <a:ext cx="11365149" cy="5156462"/>
          </a:xfrm>
          <a:prstGeom prst="rect">
            <a:avLst/>
          </a:prstGeom>
          <a:solidFill>
            <a:schemeClr val="bg2">
              <a:lumMod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形状 14"/>
          <p:cNvSpPr/>
          <p:nvPr/>
        </p:nvSpPr>
        <p:spPr>
          <a:xfrm rot="18821675">
            <a:off x="1990411" y="2081566"/>
            <a:ext cx="2024229" cy="2084518"/>
          </a:xfrm>
          <a:custGeom>
            <a:avLst/>
            <a:gdLst/>
            <a:ahLst/>
            <a:cxnLst/>
            <a:rect l="l" t="t" r="r" b="b"/>
            <a:pathLst>
              <a:path w="2024229" h="2084518">
                <a:moveTo>
                  <a:pt x="1046044" y="733145"/>
                </a:moveTo>
                <a:cubicBezTo>
                  <a:pt x="1027499" y="713735"/>
                  <a:pt x="1007626" y="704751"/>
                  <a:pt x="986425" y="706192"/>
                </a:cubicBezTo>
                <a:cubicBezTo>
                  <a:pt x="965224" y="707634"/>
                  <a:pt x="943607" y="718880"/>
                  <a:pt x="921575" y="739931"/>
                </a:cubicBezTo>
                <a:lnTo>
                  <a:pt x="647740" y="1001563"/>
                </a:lnTo>
                <a:cubicBezTo>
                  <a:pt x="625708" y="1022614"/>
                  <a:pt x="613488" y="1043696"/>
                  <a:pt x="611083" y="1064809"/>
                </a:cubicBezTo>
                <a:cubicBezTo>
                  <a:pt x="608677" y="1085922"/>
                  <a:pt x="616747" y="1106184"/>
                  <a:pt x="635292" y="1125593"/>
                </a:cubicBezTo>
                <a:cubicBezTo>
                  <a:pt x="653837" y="1145003"/>
                  <a:pt x="673710" y="1153987"/>
                  <a:pt x="694910" y="1152546"/>
                </a:cubicBezTo>
                <a:cubicBezTo>
                  <a:pt x="716111" y="1151105"/>
                  <a:pt x="737728" y="1139859"/>
                  <a:pt x="759761" y="1118808"/>
                </a:cubicBezTo>
                <a:lnTo>
                  <a:pt x="1033595" y="857176"/>
                </a:lnTo>
                <a:cubicBezTo>
                  <a:pt x="1055628" y="836125"/>
                  <a:pt x="1067847" y="815043"/>
                  <a:pt x="1070253" y="793929"/>
                </a:cubicBezTo>
                <a:cubicBezTo>
                  <a:pt x="1072658" y="772816"/>
                  <a:pt x="1064588" y="752555"/>
                  <a:pt x="1046044" y="733145"/>
                </a:cubicBezTo>
                <a:close/>
                <a:moveTo>
                  <a:pt x="1412651" y="956160"/>
                </a:moveTo>
                <a:lnTo>
                  <a:pt x="1497231" y="1044684"/>
                </a:lnTo>
                <a:lnTo>
                  <a:pt x="925169" y="1591255"/>
                </a:lnTo>
                <a:lnTo>
                  <a:pt x="839085" y="1501157"/>
                </a:lnTo>
                <a:lnTo>
                  <a:pt x="1310427" y="1050819"/>
                </a:lnTo>
                <a:lnTo>
                  <a:pt x="1195079" y="1012012"/>
                </a:lnTo>
                <a:lnTo>
                  <a:pt x="1290292" y="921042"/>
                </a:lnTo>
                <a:close/>
                <a:moveTo>
                  <a:pt x="1132994" y="650069"/>
                </a:moveTo>
                <a:cubicBezTo>
                  <a:pt x="1178854" y="698069"/>
                  <a:pt x="1201018" y="747261"/>
                  <a:pt x="1199486" y="797644"/>
                </a:cubicBezTo>
                <a:cubicBezTo>
                  <a:pt x="1197952" y="848028"/>
                  <a:pt x="1173580" y="895774"/>
                  <a:pt x="1126367" y="940883"/>
                </a:cubicBezTo>
                <a:lnTo>
                  <a:pt x="838762" y="1215672"/>
                </a:lnTo>
                <a:cubicBezTo>
                  <a:pt x="791812" y="1260531"/>
                  <a:pt x="743136" y="1282578"/>
                  <a:pt x="692734" y="1281814"/>
                </a:cubicBezTo>
                <a:cubicBezTo>
                  <a:pt x="642333" y="1281050"/>
                  <a:pt x="594202" y="1256669"/>
                  <a:pt x="548342" y="1208669"/>
                </a:cubicBezTo>
                <a:cubicBezTo>
                  <a:pt x="502481" y="1160670"/>
                  <a:pt x="480383" y="1111415"/>
                  <a:pt x="482047" y="1060906"/>
                </a:cubicBezTo>
                <a:cubicBezTo>
                  <a:pt x="483711" y="1010397"/>
                  <a:pt x="507887" y="962839"/>
                  <a:pt x="554575" y="918231"/>
                </a:cubicBezTo>
                <a:lnTo>
                  <a:pt x="842180" y="643442"/>
                </a:lnTo>
                <a:cubicBezTo>
                  <a:pt x="889393" y="598333"/>
                  <a:pt x="938262" y="576226"/>
                  <a:pt x="988789" y="577121"/>
                </a:cubicBezTo>
                <a:cubicBezTo>
                  <a:pt x="1039315" y="578016"/>
                  <a:pt x="1087383" y="602332"/>
                  <a:pt x="1132994" y="650069"/>
                </a:cubicBezTo>
                <a:close/>
                <a:moveTo>
                  <a:pt x="1950001" y="74228"/>
                </a:moveTo>
                <a:lnTo>
                  <a:pt x="74228" y="74228"/>
                </a:lnTo>
                <a:lnTo>
                  <a:pt x="74228" y="2010290"/>
                </a:lnTo>
                <a:lnTo>
                  <a:pt x="1950001" y="2010290"/>
                </a:lnTo>
                <a:close/>
                <a:moveTo>
                  <a:pt x="2024229" y="0"/>
                </a:moveTo>
                <a:lnTo>
                  <a:pt x="2024229" y="2084518"/>
                </a:lnTo>
                <a:lnTo>
                  <a:pt x="0" y="2084518"/>
                </a:lnTo>
                <a:lnTo>
                  <a:pt x="0"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文本框 12"/>
          <p:cNvSpPr txBox="1"/>
          <p:nvPr/>
        </p:nvSpPr>
        <p:spPr>
          <a:xfrm>
            <a:off x="4360046" y="3848008"/>
            <a:ext cx="6224334" cy="829945"/>
          </a:xfrm>
          <a:prstGeom prst="rect">
            <a:avLst/>
          </a:prstGeom>
          <a:noFill/>
        </p:spPr>
        <p:txBody>
          <a:bodyPr wrap="square" rtlCol="0">
            <a:spAutoFit/>
          </a:bodyPr>
          <a:lstStyle/>
          <a:p>
            <a:r>
              <a:rPr lang="zh-CN" altLang="en-US" sz="1600" dirty="0">
                <a:solidFill>
                  <a:schemeClr val="bg1"/>
                </a:solidFill>
                <a:latin typeface="Bahnschrift SemiBold Condensed" panose="020B0502040204020203" pitchFamily="34" charset="0"/>
                <a:cs typeface="Calibri" panose="020F0502020204030204" pitchFamily="34" charset="0"/>
              </a:rPr>
              <a:t>组长</a:t>
            </a:r>
            <a:r>
              <a:rPr lang="zh-CN" altLang="en-US" sz="1600" dirty="0" smtClean="0">
                <a:solidFill>
                  <a:schemeClr val="bg1"/>
                </a:solidFill>
                <a:latin typeface="Bahnschrift SemiBold Condensed" panose="020B0502040204020203" pitchFamily="34" charset="0"/>
                <a:cs typeface="Calibri" panose="020F0502020204030204" pitchFamily="34" charset="0"/>
              </a:rPr>
              <a:t>：刘晓荣</a:t>
            </a:r>
            <a:endParaRPr lang="zh-CN" altLang="en-US" sz="1600" dirty="0">
              <a:solidFill>
                <a:schemeClr val="bg1"/>
              </a:solidFill>
              <a:latin typeface="Bahnschrift SemiBold Condensed" panose="020B0502040204020203" pitchFamily="34" charset="0"/>
              <a:cs typeface="Calibri" panose="020F0502020204030204" pitchFamily="34" charset="0"/>
            </a:endParaRPr>
          </a:p>
          <a:p>
            <a:endParaRPr lang="zh-CN" altLang="en-US" sz="1600" dirty="0">
              <a:solidFill>
                <a:schemeClr val="bg1"/>
              </a:solidFill>
              <a:latin typeface="Bahnschrift SemiBold Condensed" panose="020B0502040204020203" pitchFamily="34" charset="0"/>
              <a:cs typeface="Calibri" panose="020F0502020204030204" pitchFamily="34" charset="0"/>
            </a:endParaRPr>
          </a:p>
          <a:p>
            <a:r>
              <a:rPr lang="zh-CN" altLang="en-US" sz="1600" dirty="0">
                <a:solidFill>
                  <a:schemeClr val="bg1"/>
                </a:solidFill>
                <a:latin typeface="Bahnschrift SemiBold Condensed" panose="020B0502040204020203" pitchFamily="34" charset="0"/>
                <a:cs typeface="Calibri" panose="020F0502020204030204" pitchFamily="34" charset="0"/>
              </a:rPr>
              <a:t>成员</a:t>
            </a:r>
            <a:r>
              <a:rPr lang="zh-CN" altLang="en-US" sz="1600" dirty="0" smtClean="0">
                <a:solidFill>
                  <a:schemeClr val="bg1"/>
                </a:solidFill>
                <a:latin typeface="Bahnschrift SemiBold Condensed" panose="020B0502040204020203" pitchFamily="34" charset="0"/>
                <a:cs typeface="Calibri" panose="020F0502020204030204" pitchFamily="34" charset="0"/>
              </a:rPr>
              <a:t>：杨文飞 郝晓昕 </a:t>
            </a:r>
            <a:r>
              <a:rPr lang="zh-CN" altLang="en-US" sz="1600" dirty="0">
                <a:solidFill>
                  <a:schemeClr val="bg1"/>
                </a:solidFill>
                <a:latin typeface="Bahnschrift SemiBold Condensed" panose="020B0502040204020203" pitchFamily="34" charset="0"/>
                <a:cs typeface="Calibri" panose="020F0502020204030204" pitchFamily="34" charset="0"/>
              </a:rPr>
              <a:t>徐</a:t>
            </a:r>
            <a:r>
              <a:rPr lang="zh-CN" altLang="en-US" sz="1600" dirty="0" smtClean="0">
                <a:solidFill>
                  <a:schemeClr val="bg1"/>
                </a:solidFill>
                <a:latin typeface="Bahnschrift SemiBold Condensed" panose="020B0502040204020203" pitchFamily="34" charset="0"/>
                <a:cs typeface="Calibri" panose="020F0502020204030204" pitchFamily="34" charset="0"/>
              </a:rPr>
              <a:t>翔 瞿尚泽 </a:t>
            </a:r>
            <a:endParaRPr lang="zh-CN" altLang="en-US" sz="1600" dirty="0">
              <a:solidFill>
                <a:schemeClr val="bg1"/>
              </a:solidFill>
              <a:latin typeface="Bahnschrift SemiBold Condensed" panose="020B0502040204020203" pitchFamily="34" charset="0"/>
              <a:cs typeface="Calibri" panose="020F0502020204030204" pitchFamily="34" charset="0"/>
            </a:endParaRPr>
          </a:p>
        </p:txBody>
      </p:sp>
      <p:sp>
        <p:nvSpPr>
          <p:cNvPr id="14" name="文本框 13"/>
          <p:cNvSpPr txBox="1"/>
          <p:nvPr/>
        </p:nvSpPr>
        <p:spPr>
          <a:xfrm>
            <a:off x="4553913" y="2558735"/>
            <a:ext cx="4260310" cy="523220"/>
          </a:xfrm>
          <a:prstGeom prst="rect">
            <a:avLst/>
          </a:prstGeom>
          <a:noFill/>
        </p:spPr>
        <p:txBody>
          <a:bodyPr wrap="square" rtlCol="0">
            <a:spAutoFit/>
          </a:bodyPr>
          <a:lstStyle/>
          <a:p>
            <a:r>
              <a:rPr lang="zh-CN" altLang="en-US" sz="2800" dirty="0">
                <a:solidFill>
                  <a:schemeClr val="bg1"/>
                </a:solidFill>
                <a:latin typeface="Bahnschrift" panose="020B0502040204020203" charset="0"/>
              </a:rPr>
              <a:t>组员与分工</a:t>
            </a:r>
          </a:p>
        </p:txBody>
      </p:sp>
      <p:sp>
        <p:nvSpPr>
          <p:cNvPr id="7" name="矩形 6"/>
          <p:cNvSpPr/>
          <p:nvPr/>
        </p:nvSpPr>
        <p:spPr>
          <a:xfrm>
            <a:off x="4710011" y="3209563"/>
            <a:ext cx="1556426"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heel spokes="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640769" y="1013368"/>
            <a:ext cx="11365149" cy="5156462"/>
          </a:xfrm>
          <a:prstGeom prst="rect">
            <a:avLst/>
          </a:prstGeom>
          <a:solidFill>
            <a:schemeClr val="bg2">
              <a:lumMod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4197350" y="1520190"/>
            <a:ext cx="6750685" cy="3169285"/>
          </a:xfrm>
          <a:prstGeom prst="rect">
            <a:avLst/>
          </a:prstGeom>
          <a:noFill/>
        </p:spPr>
        <p:txBody>
          <a:bodyPr wrap="square" rtlCol="0">
            <a:spAutoFit/>
          </a:bodyPr>
          <a:lstStyle/>
          <a:p>
            <a:r>
              <a:rPr lang="zh-CN" altLang="en-US" sz="2000" dirty="0" smtClean="0">
                <a:solidFill>
                  <a:schemeClr val="bg1"/>
                </a:solidFill>
                <a:latin typeface="Bahnschrift SemiBold Condensed" panose="020B0502040204020203" pitchFamily="34" charset="0"/>
                <a:cs typeface="Calibri" panose="020F0502020204030204" pitchFamily="34" charset="0"/>
              </a:rPr>
              <a:t>     该</a:t>
            </a:r>
            <a:r>
              <a:rPr lang="zh-CN" altLang="en-US" sz="2000" dirty="0">
                <a:solidFill>
                  <a:schemeClr val="bg1"/>
                </a:solidFill>
                <a:latin typeface="Bahnschrift SemiBold Condensed" panose="020B0502040204020203" pitchFamily="34" charset="0"/>
                <a:cs typeface="Calibri" panose="020F0502020204030204" pitchFamily="34" charset="0"/>
              </a:rPr>
              <a:t>系统</a:t>
            </a:r>
            <a:r>
              <a:rPr lang="zh-CN" altLang="en-US" sz="2000" dirty="0" smtClean="0">
                <a:solidFill>
                  <a:schemeClr val="bg1"/>
                </a:solidFill>
                <a:latin typeface="Bahnschrift SemiBold Condensed" panose="020B0502040204020203" pitchFamily="34" charset="0"/>
                <a:cs typeface="Calibri" panose="020F0502020204030204" pitchFamily="34" charset="0"/>
              </a:rPr>
              <a:t>是一款</a:t>
            </a:r>
            <a:r>
              <a:rPr lang="zh-CN" altLang="en-US" sz="2000" dirty="0">
                <a:solidFill>
                  <a:schemeClr val="bg1"/>
                </a:solidFill>
                <a:latin typeface="Bahnschrift SemiBold Condensed" panose="020B0502040204020203" pitchFamily="34" charset="0"/>
                <a:cs typeface="Calibri" panose="020F0502020204030204" pitchFamily="34" charset="0"/>
              </a:rPr>
              <a:t>移动端</a:t>
            </a:r>
            <a:r>
              <a:rPr lang="zh-CN" altLang="en-US" sz="2000" dirty="0" smtClean="0">
                <a:solidFill>
                  <a:schemeClr val="bg1"/>
                </a:solidFill>
                <a:latin typeface="Bahnschrift SemiBold Condensed" panose="020B0502040204020203" pitchFamily="34" charset="0"/>
                <a:cs typeface="Calibri" panose="020F0502020204030204" pitchFamily="34" charset="0"/>
              </a:rPr>
              <a:t>旅游</a:t>
            </a:r>
            <a:r>
              <a:rPr lang="en-US" altLang="zh-CN" sz="2000" dirty="0" smtClean="0">
                <a:solidFill>
                  <a:schemeClr val="bg1"/>
                </a:solidFill>
                <a:latin typeface="Bahnschrift SemiBold Condensed" panose="020B0502040204020203" pitchFamily="34" charset="0"/>
                <a:cs typeface="Calibri" panose="020F0502020204030204" pitchFamily="34" charset="0"/>
              </a:rPr>
              <a:t>app</a:t>
            </a:r>
            <a:r>
              <a:rPr lang="zh-CN" altLang="en-US" sz="2000" dirty="0" smtClean="0">
                <a:solidFill>
                  <a:schemeClr val="bg1"/>
                </a:solidFill>
                <a:latin typeface="Bahnschrift SemiBold Condensed" panose="020B0502040204020203" pitchFamily="34" charset="0"/>
                <a:cs typeface="Calibri" panose="020F0502020204030204" pitchFamily="34" charset="0"/>
              </a:rPr>
              <a:t>，可以浏览</a:t>
            </a:r>
            <a:r>
              <a:rPr lang="zh-CN" altLang="en-US" sz="2000" dirty="0">
                <a:solidFill>
                  <a:schemeClr val="bg1"/>
                </a:solidFill>
                <a:latin typeface="Bahnschrift SemiBold Condensed" panose="020B0502040204020203" pitchFamily="34" charset="0"/>
                <a:cs typeface="Calibri" panose="020F0502020204030204" pitchFamily="34" charset="0"/>
              </a:rPr>
              <a:t>与</a:t>
            </a:r>
            <a:r>
              <a:rPr lang="zh-CN" altLang="en-US" sz="2000" dirty="0" smtClean="0">
                <a:solidFill>
                  <a:schemeClr val="bg1"/>
                </a:solidFill>
                <a:latin typeface="Bahnschrift SemiBold Condensed" panose="020B0502040204020203" pitchFamily="34" charset="0"/>
                <a:cs typeface="Calibri" panose="020F0502020204030204" pitchFamily="34" charset="0"/>
              </a:rPr>
              <a:t>选择旅行地点，使用</a:t>
            </a:r>
            <a:r>
              <a:rPr lang="en-US" altLang="zh-CN" sz="2000" dirty="0">
                <a:solidFill>
                  <a:schemeClr val="bg1"/>
                </a:solidFill>
                <a:latin typeface="Bahnschrift SemiBold Condensed" panose="020B0502040204020203" pitchFamily="34" charset="0"/>
                <a:cs typeface="Calibri" panose="020F0502020204030204" pitchFamily="34" charset="0"/>
              </a:rPr>
              <a:t>vue</a:t>
            </a:r>
            <a:r>
              <a:rPr lang="zh-CN" altLang="en-US" sz="2000" dirty="0">
                <a:solidFill>
                  <a:schemeClr val="bg1"/>
                </a:solidFill>
                <a:latin typeface="Bahnschrift SemiBold Condensed" panose="020B0502040204020203" pitchFamily="34" charset="0"/>
                <a:cs typeface="Calibri" panose="020F0502020204030204" pitchFamily="34" charset="0"/>
              </a:rPr>
              <a:t>框架组件开发，并用</a:t>
            </a:r>
            <a:r>
              <a:rPr lang="en-US" altLang="zh-CN" sz="2000" dirty="0">
                <a:solidFill>
                  <a:schemeClr val="bg1"/>
                </a:solidFill>
                <a:latin typeface="Bahnschrift SemiBold Condensed" panose="020B0502040204020203" pitchFamily="34" charset="0"/>
                <a:cs typeface="Calibri" panose="020F0502020204030204" pitchFamily="34" charset="0"/>
              </a:rPr>
              <a:t>webpack</a:t>
            </a:r>
            <a:r>
              <a:rPr lang="zh-CN" altLang="en-US" sz="2000" dirty="0">
                <a:solidFill>
                  <a:schemeClr val="bg1"/>
                </a:solidFill>
                <a:latin typeface="Bahnschrift SemiBold Condensed" panose="020B0502040204020203" pitchFamily="34" charset="0"/>
                <a:cs typeface="Calibri" panose="020F0502020204030204" pitchFamily="34" charset="0"/>
              </a:rPr>
              <a:t>脚手架打包。减少请求次数</a:t>
            </a:r>
          </a:p>
          <a:p>
            <a:r>
              <a:rPr lang="zh-CN" altLang="en-US" sz="2000" dirty="0">
                <a:solidFill>
                  <a:schemeClr val="bg1"/>
                </a:solidFill>
                <a:latin typeface="Bahnschrift SemiBold Condensed" panose="020B0502040204020203" pitchFamily="34" charset="0"/>
                <a:cs typeface="Calibri" panose="020F0502020204030204" pitchFamily="34" charset="0"/>
              </a:rPr>
              <a:t>实现，功能包含注册、登录、首页、查看详情、加入购物车、提交订单 查看订单状态，以及后端接口的编写与对接</a:t>
            </a:r>
          </a:p>
          <a:p>
            <a:r>
              <a:rPr lang="zh-CN" altLang="en-US" sz="2000" dirty="0" smtClean="0">
                <a:solidFill>
                  <a:schemeClr val="bg1"/>
                </a:solidFill>
                <a:latin typeface="Bahnschrift SemiBold Condensed" panose="020B0502040204020203" pitchFamily="34" charset="0"/>
                <a:cs typeface="Calibri" panose="020F0502020204030204" pitchFamily="34" charset="0"/>
              </a:rPr>
              <a:t>     </a:t>
            </a:r>
            <a:endParaRPr lang="zh-CN" altLang="en-US" sz="2000" dirty="0">
              <a:solidFill>
                <a:schemeClr val="bg1"/>
              </a:solidFill>
              <a:latin typeface="Bahnschrift SemiBold Condensed" panose="020B0502040204020203" pitchFamily="34" charset="0"/>
              <a:cs typeface="Calibri" panose="020F0502020204030204" pitchFamily="34" charset="0"/>
            </a:endParaRPr>
          </a:p>
          <a:p>
            <a:r>
              <a:rPr lang="zh-CN" altLang="en-US" sz="2000" dirty="0" smtClean="0">
                <a:solidFill>
                  <a:schemeClr val="bg1"/>
                </a:solidFill>
                <a:latin typeface="Bahnschrift SemiBold Condensed" panose="020B0502040204020203" pitchFamily="34" charset="0"/>
                <a:cs typeface="Calibri" panose="020F0502020204030204" pitchFamily="34" charset="0"/>
              </a:rPr>
              <a:t>   </a:t>
            </a:r>
          </a:p>
          <a:p>
            <a:r>
              <a:rPr lang="zh-CN" altLang="en-US" sz="2000" dirty="0" smtClean="0">
                <a:solidFill>
                  <a:schemeClr val="bg1"/>
                </a:solidFill>
                <a:latin typeface="Bahnschrift SemiBold Condensed" panose="020B0502040204020203" pitchFamily="34" charset="0"/>
                <a:cs typeface="Calibri" panose="020F0502020204030204" pitchFamily="34" charset="0"/>
              </a:rPr>
              <a:t>    </a:t>
            </a:r>
            <a:endParaRPr lang="zh-CN" altLang="en-US" sz="2000" dirty="0">
              <a:solidFill>
                <a:schemeClr val="bg1"/>
              </a:solidFill>
              <a:latin typeface="Bahnschrift SemiBold Condensed" panose="020B0502040204020203" pitchFamily="34" charset="0"/>
              <a:cs typeface="Calibri" panose="020F0502020204030204" pitchFamily="34" charset="0"/>
            </a:endParaRPr>
          </a:p>
          <a:p>
            <a:endParaRPr lang="zh-CN" altLang="en-US" sz="2000" dirty="0">
              <a:solidFill>
                <a:schemeClr val="bg1"/>
              </a:solidFill>
              <a:latin typeface="Bahnschrift SemiBold Condensed" panose="020B0502040204020203" pitchFamily="34" charset="0"/>
              <a:cs typeface="Calibri" panose="020F0502020204030204" pitchFamily="34" charset="0"/>
            </a:endParaRPr>
          </a:p>
          <a:p>
            <a:endParaRPr lang="zh-CN" altLang="en-US" sz="2000" dirty="0">
              <a:solidFill>
                <a:schemeClr val="bg1"/>
              </a:solidFill>
              <a:latin typeface="Bahnschrift SemiBold Condensed" panose="020B0502040204020203" pitchFamily="34" charset="0"/>
              <a:cs typeface="Calibri" panose="020F0502020204030204" pitchFamily="34" charset="0"/>
            </a:endParaRPr>
          </a:p>
        </p:txBody>
      </p:sp>
      <p:sp>
        <p:nvSpPr>
          <p:cNvPr id="14" name="文本框 13"/>
          <p:cNvSpPr txBox="1"/>
          <p:nvPr/>
        </p:nvSpPr>
        <p:spPr>
          <a:xfrm>
            <a:off x="1385570" y="2121535"/>
            <a:ext cx="4862195" cy="583565"/>
          </a:xfrm>
          <a:prstGeom prst="rect">
            <a:avLst/>
          </a:prstGeom>
          <a:noFill/>
        </p:spPr>
        <p:txBody>
          <a:bodyPr wrap="square" rtlCol="0">
            <a:spAutoFit/>
          </a:bodyPr>
          <a:lstStyle/>
          <a:p>
            <a:r>
              <a:rPr lang="zh-CN" altLang="en-US" sz="3200" dirty="0">
                <a:solidFill>
                  <a:schemeClr val="bg1"/>
                </a:solidFill>
                <a:latin typeface="Bahnschrift" panose="020B0502040204020203" charset="0"/>
              </a:rPr>
              <a:t>系统功能概述</a:t>
            </a:r>
          </a:p>
        </p:txBody>
      </p:sp>
      <p:sp>
        <p:nvSpPr>
          <p:cNvPr id="10" name="任意多边形: 形状 9"/>
          <p:cNvSpPr/>
          <p:nvPr/>
        </p:nvSpPr>
        <p:spPr>
          <a:xfrm rot="18821675">
            <a:off x="638116" y="634776"/>
            <a:ext cx="2024229" cy="2084518"/>
          </a:xfrm>
          <a:custGeom>
            <a:avLst/>
            <a:gdLst/>
            <a:ahLst/>
            <a:cxnLst/>
            <a:rect l="l" t="t" r="r" b="b"/>
            <a:pathLst>
              <a:path w="2024229" h="2084518">
                <a:moveTo>
                  <a:pt x="1087125" y="599720"/>
                </a:moveTo>
                <a:cubicBezTo>
                  <a:pt x="1068580" y="580311"/>
                  <a:pt x="1048707" y="571326"/>
                  <a:pt x="1027507" y="572768"/>
                </a:cubicBezTo>
                <a:cubicBezTo>
                  <a:pt x="1006305" y="574209"/>
                  <a:pt x="984689" y="585455"/>
                  <a:pt x="962656" y="606506"/>
                </a:cubicBezTo>
                <a:lnTo>
                  <a:pt x="688822" y="868138"/>
                </a:lnTo>
                <a:cubicBezTo>
                  <a:pt x="666789" y="889189"/>
                  <a:pt x="654570" y="910271"/>
                  <a:pt x="652165" y="931384"/>
                </a:cubicBezTo>
                <a:cubicBezTo>
                  <a:pt x="649759" y="952497"/>
                  <a:pt x="657829" y="972759"/>
                  <a:pt x="676374" y="992169"/>
                </a:cubicBezTo>
                <a:cubicBezTo>
                  <a:pt x="694918" y="1011578"/>
                  <a:pt x="714791" y="1020562"/>
                  <a:pt x="735992" y="1019121"/>
                </a:cubicBezTo>
                <a:cubicBezTo>
                  <a:pt x="757193" y="1017680"/>
                  <a:pt x="778809" y="1006434"/>
                  <a:pt x="800842" y="985383"/>
                </a:cubicBezTo>
                <a:lnTo>
                  <a:pt x="1074676" y="723750"/>
                </a:lnTo>
                <a:cubicBezTo>
                  <a:pt x="1096709" y="702700"/>
                  <a:pt x="1108929" y="681618"/>
                  <a:pt x="1111334" y="660505"/>
                </a:cubicBezTo>
                <a:cubicBezTo>
                  <a:pt x="1113739" y="639391"/>
                  <a:pt x="1105670" y="619130"/>
                  <a:pt x="1087125" y="599720"/>
                </a:cubicBezTo>
                <a:close/>
                <a:moveTo>
                  <a:pt x="1538951" y="900113"/>
                </a:moveTo>
                <a:cubicBezTo>
                  <a:pt x="1569775" y="932374"/>
                  <a:pt x="1590270" y="964722"/>
                  <a:pt x="1600436" y="997154"/>
                </a:cubicBezTo>
                <a:cubicBezTo>
                  <a:pt x="1610602" y="1029588"/>
                  <a:pt x="1610446" y="1061721"/>
                  <a:pt x="1599971" y="1093555"/>
                </a:cubicBezTo>
                <a:cubicBezTo>
                  <a:pt x="1589495" y="1125389"/>
                  <a:pt x="1568783" y="1156092"/>
                  <a:pt x="1537832" y="1185664"/>
                </a:cubicBezTo>
                <a:lnTo>
                  <a:pt x="1535472" y="1187919"/>
                </a:lnTo>
                <a:cubicBezTo>
                  <a:pt x="1513177" y="1209221"/>
                  <a:pt x="1484785" y="1227817"/>
                  <a:pt x="1450297" y="1243709"/>
                </a:cubicBezTo>
                <a:cubicBezTo>
                  <a:pt x="1415810" y="1259601"/>
                  <a:pt x="1376782" y="1272054"/>
                  <a:pt x="1333214" y="1281068"/>
                </a:cubicBezTo>
                <a:lnTo>
                  <a:pt x="1019368" y="1339345"/>
                </a:lnTo>
                <a:lnTo>
                  <a:pt x="1191158" y="1519147"/>
                </a:lnTo>
                <a:lnTo>
                  <a:pt x="1104208" y="1602223"/>
                </a:lnTo>
                <a:lnTo>
                  <a:pt x="821901" y="1306749"/>
                </a:lnTo>
                <a:lnTo>
                  <a:pt x="902163" y="1230064"/>
                </a:lnTo>
                <a:lnTo>
                  <a:pt x="1293189" y="1162770"/>
                </a:lnTo>
                <a:cubicBezTo>
                  <a:pt x="1327990" y="1155608"/>
                  <a:pt x="1358414" y="1146359"/>
                  <a:pt x="1384459" y="1135022"/>
                </a:cubicBezTo>
                <a:cubicBezTo>
                  <a:pt x="1410504" y="1123684"/>
                  <a:pt x="1431264" y="1110622"/>
                  <a:pt x="1446740" y="1095837"/>
                </a:cubicBezTo>
                <a:lnTo>
                  <a:pt x="1449100" y="1093581"/>
                </a:lnTo>
                <a:cubicBezTo>
                  <a:pt x="1467461" y="1076039"/>
                  <a:pt x="1476979" y="1058038"/>
                  <a:pt x="1477656" y="1039579"/>
                </a:cubicBezTo>
                <a:cubicBezTo>
                  <a:pt x="1478334" y="1021121"/>
                  <a:pt x="1470277" y="1003105"/>
                  <a:pt x="1453487" y="985532"/>
                </a:cubicBezTo>
                <a:cubicBezTo>
                  <a:pt x="1436195" y="967433"/>
                  <a:pt x="1416501" y="959030"/>
                  <a:pt x="1394406" y="960323"/>
                </a:cubicBezTo>
                <a:cubicBezTo>
                  <a:pt x="1372310" y="961616"/>
                  <a:pt x="1348832" y="972883"/>
                  <a:pt x="1323973" y="994126"/>
                </a:cubicBezTo>
                <a:lnTo>
                  <a:pt x="1318465" y="999389"/>
                </a:lnTo>
                <a:lnTo>
                  <a:pt x="1230126" y="906930"/>
                </a:lnTo>
                <a:lnTo>
                  <a:pt x="1235634" y="901668"/>
                </a:lnTo>
                <a:cubicBezTo>
                  <a:pt x="1271749" y="870675"/>
                  <a:pt x="1307502" y="849936"/>
                  <a:pt x="1342892" y="839453"/>
                </a:cubicBezTo>
                <a:cubicBezTo>
                  <a:pt x="1378283" y="828970"/>
                  <a:pt x="1412540" y="828852"/>
                  <a:pt x="1445662" y="839101"/>
                </a:cubicBezTo>
                <a:cubicBezTo>
                  <a:pt x="1478784" y="849349"/>
                  <a:pt x="1509881" y="869687"/>
                  <a:pt x="1538951" y="900113"/>
                </a:cubicBezTo>
                <a:close/>
                <a:moveTo>
                  <a:pt x="1174075" y="516645"/>
                </a:moveTo>
                <a:cubicBezTo>
                  <a:pt x="1219936" y="564644"/>
                  <a:pt x="1242100" y="613836"/>
                  <a:pt x="1240567" y="664219"/>
                </a:cubicBezTo>
                <a:cubicBezTo>
                  <a:pt x="1239033" y="714602"/>
                  <a:pt x="1214661" y="762349"/>
                  <a:pt x="1167448" y="807458"/>
                </a:cubicBezTo>
                <a:lnTo>
                  <a:pt x="879843" y="1082247"/>
                </a:lnTo>
                <a:cubicBezTo>
                  <a:pt x="832893" y="1127105"/>
                  <a:pt x="784217" y="1149152"/>
                  <a:pt x="733816" y="1148390"/>
                </a:cubicBezTo>
                <a:cubicBezTo>
                  <a:pt x="683415" y="1147626"/>
                  <a:pt x="635283" y="1123244"/>
                  <a:pt x="589423" y="1075245"/>
                </a:cubicBezTo>
                <a:cubicBezTo>
                  <a:pt x="543562" y="1027245"/>
                  <a:pt x="521464" y="977990"/>
                  <a:pt x="523128" y="927481"/>
                </a:cubicBezTo>
                <a:cubicBezTo>
                  <a:pt x="524792" y="876973"/>
                  <a:pt x="548968" y="829414"/>
                  <a:pt x="595657" y="784806"/>
                </a:cubicBezTo>
                <a:lnTo>
                  <a:pt x="883261" y="510017"/>
                </a:lnTo>
                <a:cubicBezTo>
                  <a:pt x="930474" y="464908"/>
                  <a:pt x="979344" y="442802"/>
                  <a:pt x="1029870" y="443696"/>
                </a:cubicBezTo>
                <a:cubicBezTo>
                  <a:pt x="1080396" y="444591"/>
                  <a:pt x="1128465" y="468907"/>
                  <a:pt x="1174075" y="516645"/>
                </a:cubicBezTo>
                <a:close/>
                <a:moveTo>
                  <a:pt x="1950001" y="74228"/>
                </a:moveTo>
                <a:lnTo>
                  <a:pt x="74228" y="74228"/>
                </a:lnTo>
                <a:lnTo>
                  <a:pt x="74228" y="2010290"/>
                </a:lnTo>
                <a:lnTo>
                  <a:pt x="1950001" y="2010290"/>
                </a:lnTo>
                <a:close/>
                <a:moveTo>
                  <a:pt x="2024229" y="0"/>
                </a:moveTo>
                <a:lnTo>
                  <a:pt x="2024229" y="2084518"/>
                </a:lnTo>
                <a:lnTo>
                  <a:pt x="0" y="2084518"/>
                </a:lnTo>
                <a:lnTo>
                  <a:pt x="0"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六边形 7"/>
          <p:cNvSpPr/>
          <p:nvPr/>
        </p:nvSpPr>
        <p:spPr>
          <a:xfrm>
            <a:off x="763270" y="2985770"/>
            <a:ext cx="4780280" cy="3077845"/>
          </a:xfrm>
          <a:prstGeom prst="hex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1" name="文本框 10"/>
          <p:cNvSpPr txBox="1"/>
          <p:nvPr/>
        </p:nvSpPr>
        <p:spPr>
          <a:xfrm>
            <a:off x="963930" y="3371215"/>
            <a:ext cx="4935855" cy="2399665"/>
          </a:xfrm>
          <a:prstGeom prst="rect">
            <a:avLst/>
          </a:prstGeom>
          <a:noFill/>
        </p:spPr>
        <p:txBody>
          <a:bodyPr wrap="square" rtlCol="0">
            <a:spAutoFit/>
          </a:bodyPr>
          <a:lstStyle/>
          <a:p>
            <a:r>
              <a:rPr lang="en-US" altLang="zh-CN" sz="2400" b="1" dirty="0">
                <a:solidFill>
                  <a:schemeClr val="tx1"/>
                </a:solidFill>
                <a:latin typeface="Bahnschrift SemiBold Condensed" panose="020B0502040204020203" pitchFamily="34" charset="0"/>
                <a:cs typeface="Calibri" panose="020F0502020204030204" pitchFamily="34" charset="0"/>
                <a:sym typeface="+mn-ea"/>
              </a:rPr>
              <a:t>  </a:t>
            </a:r>
            <a:r>
              <a:rPr lang="zh-CN" altLang="en-US" sz="2400" b="1" dirty="0">
                <a:solidFill>
                  <a:schemeClr val="tx1"/>
                </a:solidFill>
                <a:latin typeface="Bahnschrift SemiBold Condensed" panose="020B0502040204020203" pitchFamily="34" charset="0"/>
                <a:cs typeface="Calibri" panose="020F0502020204030204" pitchFamily="34" charset="0"/>
                <a:sym typeface="+mn-ea"/>
              </a:rPr>
              <a:t>前端</a:t>
            </a:r>
            <a:r>
              <a:rPr lang="zh-CN" altLang="en-US" sz="2400" b="1" dirty="0" smtClean="0">
                <a:solidFill>
                  <a:schemeClr val="tx1"/>
                </a:solidFill>
                <a:latin typeface="Bahnschrift SemiBold Condensed" panose="020B0502040204020203" pitchFamily="34" charset="0"/>
                <a:cs typeface="Calibri" panose="020F0502020204030204" pitchFamily="34" charset="0"/>
                <a:sym typeface="+mn-ea"/>
              </a:rPr>
              <a:t>：</a:t>
            </a:r>
            <a:endParaRPr lang="en-US" altLang="zh-CN" b="1" dirty="0" smtClean="0">
              <a:solidFill>
                <a:schemeClr val="tx1"/>
              </a:solidFill>
              <a:latin typeface="Bahnschrift SemiBold Condensed" panose="020B0502040204020203" pitchFamily="34" charset="0"/>
              <a:cs typeface="Calibri" panose="020F0502020204030204" pitchFamily="34" charset="0"/>
            </a:endParaRPr>
          </a:p>
          <a:p>
            <a:r>
              <a:rPr lang="zh-CN" altLang="en-US" b="1" dirty="0" smtClean="0">
                <a:solidFill>
                  <a:schemeClr val="tx1"/>
                </a:solidFill>
                <a:latin typeface="Bahnschrift SemiBold Condensed" panose="020B0502040204020203" pitchFamily="34" charset="0"/>
                <a:cs typeface="Calibri" panose="020F0502020204030204" pitchFamily="34" charset="0"/>
                <a:sym typeface="+mn-ea"/>
              </a:rPr>
              <a:t>   ① 注册</a:t>
            </a:r>
            <a:r>
              <a:rPr lang="zh-CN" altLang="en-US" b="1" dirty="0">
                <a:solidFill>
                  <a:schemeClr val="tx1"/>
                </a:solidFill>
                <a:latin typeface="Bahnschrift SemiBold Condensed" panose="020B0502040204020203" pitchFamily="34" charset="0"/>
                <a:cs typeface="Calibri" panose="020F0502020204030204" pitchFamily="34" charset="0"/>
                <a:sym typeface="+mn-ea"/>
              </a:rPr>
              <a:t>、登录用户注册</a:t>
            </a:r>
            <a:r>
              <a:rPr lang="en-US" altLang="zh-CN" b="1" dirty="0">
                <a:solidFill>
                  <a:schemeClr val="tx1"/>
                </a:solidFill>
                <a:latin typeface="Bahnschrift SemiBold Condensed" panose="020B0502040204020203" pitchFamily="34" charset="0"/>
                <a:cs typeface="Calibri" panose="020F0502020204030204" pitchFamily="34" charset="0"/>
                <a:sym typeface="+mn-ea"/>
              </a:rPr>
              <a:t>/</a:t>
            </a:r>
            <a:r>
              <a:rPr lang="zh-CN" altLang="en-US" b="1" dirty="0">
                <a:solidFill>
                  <a:schemeClr val="tx1"/>
                </a:solidFill>
                <a:latin typeface="Bahnschrift SemiBold Condensed" panose="020B0502040204020203" pitchFamily="34" charset="0"/>
                <a:cs typeface="Calibri" panose="020F0502020204030204" pitchFamily="34" charset="0"/>
                <a:sym typeface="+mn-ea"/>
              </a:rPr>
              <a:t>登录功能</a:t>
            </a:r>
            <a:endParaRPr lang="zh-CN" altLang="en-US" b="1" dirty="0">
              <a:solidFill>
                <a:schemeClr val="tx1"/>
              </a:solidFill>
              <a:latin typeface="Bahnschrift SemiBold Condensed" panose="020B0502040204020203" pitchFamily="34" charset="0"/>
              <a:cs typeface="Calibri" panose="020F0502020204030204" pitchFamily="34" charset="0"/>
            </a:endParaRPr>
          </a:p>
          <a:p>
            <a:r>
              <a:rPr lang="zh-CN" altLang="en-US" b="1" dirty="0" smtClean="0">
                <a:solidFill>
                  <a:schemeClr val="tx1"/>
                </a:solidFill>
                <a:latin typeface="Bahnschrift SemiBold Condensed" panose="020B0502040204020203" pitchFamily="34" charset="0"/>
                <a:cs typeface="Calibri" panose="020F0502020204030204" pitchFamily="34" charset="0"/>
                <a:sym typeface="+mn-ea"/>
              </a:rPr>
              <a:t>   ②首页</a:t>
            </a:r>
            <a:r>
              <a:rPr lang="zh-CN" altLang="en-US" b="1" dirty="0">
                <a:solidFill>
                  <a:schemeClr val="tx1"/>
                </a:solidFill>
                <a:latin typeface="Bahnschrift SemiBold Condensed" panose="020B0502040204020203" pitchFamily="34" charset="0"/>
                <a:cs typeface="Calibri" panose="020F0502020204030204" pitchFamily="34" charset="0"/>
                <a:sym typeface="+mn-ea"/>
              </a:rPr>
              <a:t>：热门旅游地点的展示，包括出行人数与评分 </a:t>
            </a:r>
            <a:endParaRPr lang="zh-CN" altLang="en-US" b="1" dirty="0">
              <a:solidFill>
                <a:schemeClr val="tx1"/>
              </a:solidFill>
              <a:latin typeface="Bahnschrift SemiBold Condensed" panose="020B0502040204020203" pitchFamily="34" charset="0"/>
              <a:cs typeface="Calibri" panose="020F0502020204030204" pitchFamily="34" charset="0"/>
            </a:endParaRPr>
          </a:p>
          <a:p>
            <a:r>
              <a:rPr lang="zh-CN" altLang="en-US" b="1" dirty="0" smtClean="0">
                <a:solidFill>
                  <a:schemeClr val="tx1"/>
                </a:solidFill>
                <a:latin typeface="Bahnschrift SemiBold Condensed" panose="020B0502040204020203" pitchFamily="34" charset="0"/>
                <a:cs typeface="Calibri" panose="020F0502020204030204" pitchFamily="34" charset="0"/>
                <a:sym typeface="+mn-ea"/>
              </a:rPr>
              <a:t>   ③详情</a:t>
            </a:r>
            <a:r>
              <a:rPr lang="zh-CN" altLang="en-US" b="1" dirty="0">
                <a:solidFill>
                  <a:schemeClr val="tx1"/>
                </a:solidFill>
                <a:latin typeface="Bahnschrift SemiBold Condensed" panose="020B0502040204020203" pitchFamily="34" charset="0"/>
                <a:cs typeface="Calibri" panose="020F0502020204030204" pitchFamily="34" charset="0"/>
                <a:sym typeface="+mn-ea"/>
              </a:rPr>
              <a:t>页：旅游详情查看</a:t>
            </a:r>
            <a:endParaRPr lang="zh-CN" altLang="en-US" b="1" dirty="0">
              <a:solidFill>
                <a:schemeClr val="tx1"/>
              </a:solidFill>
              <a:latin typeface="Bahnschrift SemiBold Condensed" panose="020B0502040204020203" pitchFamily="34" charset="0"/>
              <a:cs typeface="Calibri" panose="020F0502020204030204" pitchFamily="34" charset="0"/>
            </a:endParaRPr>
          </a:p>
          <a:p>
            <a:r>
              <a:rPr lang="zh-CN" altLang="en-US" b="1" dirty="0" smtClean="0">
                <a:solidFill>
                  <a:schemeClr val="tx1"/>
                </a:solidFill>
                <a:latin typeface="Bahnschrift SemiBold Condensed" panose="020B0502040204020203" pitchFamily="34" charset="0"/>
                <a:cs typeface="Calibri" panose="020F0502020204030204" pitchFamily="34" charset="0"/>
                <a:sym typeface="+mn-ea"/>
              </a:rPr>
              <a:t>   ④立即</a:t>
            </a:r>
            <a:r>
              <a:rPr lang="zh-CN" altLang="en-US" b="1" dirty="0">
                <a:solidFill>
                  <a:schemeClr val="tx1"/>
                </a:solidFill>
                <a:latin typeface="Bahnschrift SemiBold Condensed" panose="020B0502040204020203" pitchFamily="34" charset="0"/>
                <a:cs typeface="Calibri" panose="020F0502020204030204" pitchFamily="34" charset="0"/>
                <a:sym typeface="+mn-ea"/>
              </a:rPr>
              <a:t>预定：判断用户是否登录</a:t>
            </a:r>
            <a:endParaRPr lang="zh-CN" altLang="en-US" b="1" dirty="0">
              <a:solidFill>
                <a:schemeClr val="tx1"/>
              </a:solidFill>
              <a:latin typeface="Bahnschrift SemiBold Condensed" panose="020B0502040204020203" pitchFamily="34" charset="0"/>
              <a:cs typeface="Calibri" panose="020F0502020204030204" pitchFamily="34" charset="0"/>
            </a:endParaRPr>
          </a:p>
          <a:p>
            <a:r>
              <a:rPr lang="zh-CN" altLang="en-US" b="1" dirty="0" smtClean="0">
                <a:solidFill>
                  <a:schemeClr val="tx1"/>
                </a:solidFill>
                <a:latin typeface="Bahnschrift SemiBold Condensed" panose="020B0502040204020203" pitchFamily="34" charset="0"/>
                <a:cs typeface="Calibri" panose="020F0502020204030204" pitchFamily="34" charset="0"/>
                <a:sym typeface="+mn-ea"/>
              </a:rPr>
              <a:t>   ⑤支付</a:t>
            </a:r>
            <a:r>
              <a:rPr lang="zh-CN" altLang="en-US" b="1" dirty="0">
                <a:solidFill>
                  <a:schemeClr val="tx1"/>
                </a:solidFill>
                <a:latin typeface="Bahnschrift SemiBold Condensed" panose="020B0502040204020203" pitchFamily="34" charset="0"/>
                <a:cs typeface="Calibri" panose="020F0502020204030204" pitchFamily="34" charset="0"/>
                <a:sym typeface="+mn-ea"/>
              </a:rPr>
              <a:t>：</a:t>
            </a:r>
            <a:r>
              <a:rPr lang="zh-CN" altLang="en-US" b="1" dirty="0" smtClean="0">
                <a:solidFill>
                  <a:schemeClr val="tx1"/>
                </a:solidFill>
                <a:latin typeface="Bahnschrift SemiBold Condensed" panose="020B0502040204020203" pitchFamily="34" charset="0"/>
                <a:cs typeface="Calibri" panose="020F0502020204030204" pitchFamily="34" charset="0"/>
                <a:sym typeface="+mn-ea"/>
              </a:rPr>
              <a:t>支付</a:t>
            </a:r>
            <a:r>
              <a:rPr lang="zh-CN" altLang="en-US" b="1" dirty="0">
                <a:solidFill>
                  <a:schemeClr val="tx1"/>
                </a:solidFill>
                <a:latin typeface="Bahnschrift SemiBold Condensed" panose="020B0502040204020203" pitchFamily="34" charset="0"/>
                <a:cs typeface="Calibri" panose="020F0502020204030204" pitchFamily="34" charset="0"/>
                <a:sym typeface="+mn-ea"/>
              </a:rPr>
              <a:t>方式</a:t>
            </a:r>
          </a:p>
          <a:p>
            <a:r>
              <a:rPr lang="zh-CN" altLang="en-US" b="1" dirty="0">
                <a:solidFill>
                  <a:schemeClr val="tx1"/>
                </a:solidFill>
                <a:latin typeface="Bahnschrift SemiBold Condensed" panose="020B0502040204020203" pitchFamily="34" charset="0"/>
                <a:cs typeface="Calibri" panose="020F0502020204030204" pitchFamily="34" charset="0"/>
                <a:sym typeface="+mn-ea"/>
              </a:rPr>
              <a:t>   ⑥订单状态的修改</a:t>
            </a:r>
          </a:p>
        </p:txBody>
      </p:sp>
      <p:sp>
        <p:nvSpPr>
          <p:cNvPr id="12" name="六边形 11"/>
          <p:cNvSpPr/>
          <p:nvPr/>
        </p:nvSpPr>
        <p:spPr>
          <a:xfrm>
            <a:off x="6644640" y="2985770"/>
            <a:ext cx="4837430" cy="3096895"/>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5" name="文本框 14"/>
          <p:cNvSpPr txBox="1"/>
          <p:nvPr/>
        </p:nvSpPr>
        <p:spPr>
          <a:xfrm>
            <a:off x="7285990" y="3589655"/>
            <a:ext cx="3923030" cy="1845310"/>
          </a:xfrm>
          <a:prstGeom prst="rect">
            <a:avLst/>
          </a:prstGeom>
          <a:noFill/>
        </p:spPr>
        <p:txBody>
          <a:bodyPr wrap="square" rtlCol="0">
            <a:spAutoFit/>
          </a:bodyPr>
          <a:lstStyle/>
          <a:p>
            <a:r>
              <a:rPr lang="zh-CN" altLang="en-US" b="1" dirty="0" smtClean="0">
                <a:solidFill>
                  <a:schemeClr val="tx1"/>
                </a:solidFill>
                <a:latin typeface="Bahnschrift SemiBold Condensed" panose="020B0502040204020203" pitchFamily="34" charset="0"/>
                <a:cs typeface="Calibri" panose="020F0502020204030204" pitchFamily="34" charset="0"/>
                <a:sym typeface="+mn-ea"/>
              </a:rPr>
              <a:t> </a:t>
            </a:r>
            <a:r>
              <a:rPr lang="zh-CN" altLang="en-US" sz="2400" b="1" dirty="0" smtClean="0">
                <a:solidFill>
                  <a:schemeClr val="tx1"/>
                </a:solidFill>
                <a:latin typeface="Bahnschrift SemiBold Condensed" panose="020B0502040204020203" pitchFamily="34" charset="0"/>
                <a:cs typeface="Calibri" panose="020F0502020204030204" pitchFamily="34" charset="0"/>
                <a:sym typeface="+mn-ea"/>
              </a:rPr>
              <a:t>后端：</a:t>
            </a:r>
          </a:p>
          <a:p>
            <a:endParaRPr lang="zh-CN" altLang="en-US" b="1" dirty="0" smtClean="0">
              <a:solidFill>
                <a:schemeClr val="tx1"/>
              </a:solidFill>
              <a:latin typeface="Bahnschrift SemiBold Condensed" panose="020B0502040204020203" pitchFamily="34" charset="0"/>
              <a:cs typeface="Calibri" panose="020F0502020204030204" pitchFamily="34" charset="0"/>
              <a:sym typeface="+mn-ea"/>
            </a:endParaRPr>
          </a:p>
          <a:p>
            <a:r>
              <a:rPr lang="zh-CN" altLang="en-US" b="1" dirty="0" smtClean="0">
                <a:solidFill>
                  <a:schemeClr val="tx1"/>
                </a:solidFill>
                <a:latin typeface="Bahnschrift SemiBold Condensed" panose="020B0502040204020203" pitchFamily="34" charset="0"/>
                <a:cs typeface="Calibri" panose="020F0502020204030204" pitchFamily="34" charset="0"/>
              </a:rPr>
              <a:t>搭建nodejs 服务器，</a:t>
            </a:r>
          </a:p>
          <a:p>
            <a:r>
              <a:rPr lang="zh-CN" altLang="en-US" b="1" dirty="0" smtClean="0">
                <a:solidFill>
                  <a:schemeClr val="tx1"/>
                </a:solidFill>
                <a:latin typeface="Bahnschrift SemiBold Condensed" panose="020B0502040204020203" pitchFamily="34" charset="0"/>
                <a:cs typeface="Calibri" panose="020F0502020204030204" pitchFamily="34" charset="0"/>
              </a:rPr>
              <a:t>数据库使用mysql</a:t>
            </a:r>
            <a:r>
              <a:rPr lang="en-US" altLang="zh-CN" b="1" dirty="0">
                <a:latin typeface="Bahnschrift SemiBold Condensed" panose="020B0502040204020203" pitchFamily="34" charset="0"/>
                <a:cs typeface="Calibri" panose="020F0502020204030204" pitchFamily="34" charset="0"/>
              </a:rPr>
              <a:t>,</a:t>
            </a:r>
            <a:r>
              <a:rPr lang="zh-CN" altLang="en-US" b="1" dirty="0" smtClean="0">
                <a:solidFill>
                  <a:schemeClr val="tx1"/>
                </a:solidFill>
                <a:latin typeface="Bahnschrift SemiBold Condensed" panose="020B0502040204020203" pitchFamily="34" charset="0"/>
                <a:cs typeface="Calibri" panose="020F0502020204030204" pitchFamily="34" charset="0"/>
              </a:rPr>
              <a:t>创建数据表</a:t>
            </a:r>
          </a:p>
          <a:p>
            <a:r>
              <a:rPr lang="zh-CN" altLang="en-US" b="1" dirty="0" smtClean="0">
                <a:solidFill>
                  <a:schemeClr val="tx1"/>
                </a:solidFill>
                <a:latin typeface="Bahnschrift SemiBold Condensed" panose="020B0502040204020203" pitchFamily="34" charset="0"/>
                <a:cs typeface="Calibri" panose="020F0502020204030204" pitchFamily="34" charset="0"/>
                <a:sym typeface="+mn-ea"/>
              </a:rPr>
              <a:t>提供前端所需的登录、注册、首页、详情、 轮播图、 加购等接口</a:t>
            </a:r>
          </a:p>
        </p:txBody>
      </p:sp>
    </p:spTree>
  </p:cSld>
  <p:clrMapOvr>
    <a:masterClrMapping/>
  </p:clrMapOvr>
  <p:transition spd="slow">
    <p:wheel spokes="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9" name="图片 28"/>
          <p:cNvPicPr>
            <a:picLocks noChangeAspect="1"/>
          </p:cNvPicPr>
          <p:nvPr/>
        </p:nvPicPr>
        <p:blipFill>
          <a:blip r:embed="rId2">
            <a:extLst>
              <a:ext uri="{28A0092B-C50C-407E-A947-70E740481C1C}">
                <a14:useLocalDpi xmlns:a14="http://schemas.microsoft.com/office/drawing/2010/main" val="0"/>
              </a:ext>
            </a:extLst>
          </a:blip>
          <a:srcRect l="100000" t="72068" r="-715" b="25943"/>
          <a:stretch>
            <a:fillRect/>
          </a:stretch>
        </p:blipFill>
        <p:spPr>
          <a:xfrm>
            <a:off x="11830740" y="4877454"/>
            <a:ext cx="61020" cy="127184"/>
          </a:xfrm>
          <a:custGeom>
            <a:avLst/>
            <a:gdLst>
              <a:gd name="connsiteX0" fmla="*/ 0 w 61020"/>
              <a:gd name="connsiteY0" fmla="*/ 0 h 127184"/>
              <a:gd name="connsiteX1" fmla="*/ 61020 w 61020"/>
              <a:gd name="connsiteY1" fmla="*/ 63592 h 127184"/>
              <a:gd name="connsiteX2" fmla="*/ 0 w 61020"/>
              <a:gd name="connsiteY2" fmla="*/ 127184 h 127184"/>
              <a:gd name="connsiteX3" fmla="*/ 0 w 61020"/>
              <a:gd name="connsiteY3" fmla="*/ 0 h 127184"/>
            </a:gdLst>
            <a:ahLst/>
            <a:cxnLst>
              <a:cxn ang="0">
                <a:pos x="connsiteX0" y="connsiteY0"/>
              </a:cxn>
              <a:cxn ang="0">
                <a:pos x="connsiteX1" y="connsiteY1"/>
              </a:cxn>
              <a:cxn ang="0">
                <a:pos x="connsiteX2" y="connsiteY2"/>
              </a:cxn>
              <a:cxn ang="0">
                <a:pos x="connsiteX3" y="connsiteY3"/>
              </a:cxn>
            </a:cxnLst>
            <a:rect l="l" t="t" r="r" b="b"/>
            <a:pathLst>
              <a:path w="61020" h="127184">
                <a:moveTo>
                  <a:pt x="0" y="0"/>
                </a:moveTo>
                <a:lnTo>
                  <a:pt x="61020" y="63592"/>
                </a:lnTo>
                <a:lnTo>
                  <a:pt x="0" y="127184"/>
                </a:lnTo>
                <a:lnTo>
                  <a:pt x="0" y="0"/>
                </a:lnTo>
                <a:close/>
              </a:path>
            </a:pathLst>
          </a:custGeom>
        </p:spPr>
      </p:pic>
      <p:pic>
        <p:nvPicPr>
          <p:cNvPr id="17" name="图片 16"/>
          <p:cNvPicPr>
            <a:picLocks noChangeAspect="1"/>
          </p:cNvPicPr>
          <p:nvPr/>
        </p:nvPicPr>
        <p:blipFill>
          <a:blip r:embed="rId3"/>
          <a:stretch>
            <a:fillRect/>
          </a:stretch>
        </p:blipFill>
        <p:spPr>
          <a:xfrm>
            <a:off x="6057265" y="252095"/>
            <a:ext cx="5095875" cy="6353175"/>
          </a:xfrm>
          <a:prstGeom prst="rect">
            <a:avLst/>
          </a:prstGeom>
        </p:spPr>
      </p:pic>
      <p:sp>
        <p:nvSpPr>
          <p:cNvPr id="2" name="椭圆 1"/>
          <p:cNvSpPr/>
          <p:nvPr/>
        </p:nvSpPr>
        <p:spPr>
          <a:xfrm>
            <a:off x="276324" y="1381579"/>
            <a:ext cx="5099221" cy="40942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文本框 5"/>
          <p:cNvSpPr txBox="1"/>
          <p:nvPr/>
        </p:nvSpPr>
        <p:spPr>
          <a:xfrm>
            <a:off x="1035534" y="2551518"/>
            <a:ext cx="3882390" cy="2031325"/>
          </a:xfrm>
          <a:prstGeom prst="rect">
            <a:avLst/>
          </a:prstGeom>
          <a:noFill/>
        </p:spPr>
        <p:txBody>
          <a:bodyPr wrap="square" rtlCol="0">
            <a:spAutoFit/>
          </a:bodyPr>
          <a:lstStyle/>
          <a:p>
            <a:r>
              <a:rPr lang="zh-CN" altLang="en-US" sz="3600" dirty="0"/>
              <a:t>系统</a:t>
            </a:r>
            <a:r>
              <a:rPr lang="zh-CN" altLang="en-US" sz="3600" dirty="0" smtClean="0"/>
              <a:t>流程图</a:t>
            </a:r>
            <a:endParaRPr lang="en-US" altLang="zh-CN" sz="3600" dirty="0" smtClean="0"/>
          </a:p>
          <a:p>
            <a:endParaRPr lang="en-US" altLang="zh-CN" dirty="0"/>
          </a:p>
          <a:p>
            <a:endParaRPr lang="en-US" altLang="zh-CN" dirty="0" smtClean="0"/>
          </a:p>
          <a:p>
            <a:r>
              <a:rPr lang="zh-CN" altLang="en-US" dirty="0" smtClean="0"/>
              <a:t>该系统用户可以浏览旅行地点和详情，但是如果需要支付，需要先登录，登录之后，才能预定及后续操作</a:t>
            </a:r>
            <a:endParaRPr lang="en-US" altLang="zh-C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677799" y="1227004"/>
            <a:ext cx="11365149" cy="5156462"/>
          </a:xfrm>
          <a:prstGeom prst="rect">
            <a:avLst/>
          </a:prstGeom>
          <a:solidFill>
            <a:schemeClr val="bg2">
              <a:lumMod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2441879" y="2389963"/>
            <a:ext cx="5611252" cy="768350"/>
          </a:xfrm>
          <a:prstGeom prst="rect">
            <a:avLst/>
          </a:prstGeom>
          <a:noFill/>
        </p:spPr>
        <p:txBody>
          <a:bodyPr wrap="square" rtlCol="0">
            <a:spAutoFit/>
          </a:bodyPr>
          <a:lstStyle/>
          <a:p>
            <a:r>
              <a:rPr lang="zh-CN" altLang="en-US" sz="4400" dirty="0">
                <a:solidFill>
                  <a:srgbClr val="FFFF00"/>
                </a:solidFill>
                <a:latin typeface="Bahnschrift SemiBold Condensed" panose="020B0502040204020203" pitchFamily="34" charset="0"/>
                <a:cs typeface="Calibri" panose="020F0502020204030204" pitchFamily="34" charset="0"/>
              </a:rPr>
              <a:t>系统效果展示</a:t>
            </a:r>
            <a:r>
              <a:rPr lang="en-US" altLang="zh-CN" sz="1600" dirty="0">
                <a:solidFill>
                  <a:schemeClr val="bg1"/>
                </a:solidFill>
                <a:latin typeface="Bahnschrift SemiBold Condensed" panose="020B0502040204020203" pitchFamily="34" charset="0"/>
                <a:cs typeface="Calibri" panose="020F0502020204030204" pitchFamily="34" charset="0"/>
              </a:rPr>
              <a:t> </a:t>
            </a:r>
            <a:endParaRPr lang="zh-CN" altLang="en-US" sz="2000" dirty="0">
              <a:solidFill>
                <a:schemeClr val="bg1"/>
              </a:solidFill>
              <a:latin typeface="Bahnschrift SemiBold Condensed" panose="020B0502040204020203" pitchFamily="34" charset="0"/>
              <a:cs typeface="Calibri" panose="020F0502020204030204" pitchFamily="34" charset="0"/>
            </a:endParaRPr>
          </a:p>
        </p:txBody>
      </p:sp>
      <p:sp>
        <p:nvSpPr>
          <p:cNvPr id="3" name="矩形 2"/>
          <p:cNvSpPr/>
          <p:nvPr/>
        </p:nvSpPr>
        <p:spPr>
          <a:xfrm>
            <a:off x="1338867" y="3158305"/>
            <a:ext cx="1556426" cy="457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rot="18813819">
            <a:off x="606382" y="558684"/>
            <a:ext cx="2029780" cy="2092050"/>
          </a:xfrm>
          <a:custGeom>
            <a:avLst/>
            <a:gdLst/>
            <a:ahLst/>
            <a:cxnLst/>
            <a:rect l="l" t="t" r="r" b="b"/>
            <a:pathLst>
              <a:path w="2029780" h="2092050">
                <a:moveTo>
                  <a:pt x="1070121" y="598299"/>
                </a:moveTo>
                <a:cubicBezTo>
                  <a:pt x="1052617" y="579894"/>
                  <a:pt x="1033258" y="571057"/>
                  <a:pt x="1012045" y="571788"/>
                </a:cubicBezTo>
                <a:cubicBezTo>
                  <a:pt x="990832" y="572520"/>
                  <a:pt x="969729" y="582868"/>
                  <a:pt x="948736" y="602835"/>
                </a:cubicBezTo>
                <a:lnTo>
                  <a:pt x="595876" y="938432"/>
                </a:lnTo>
                <a:cubicBezTo>
                  <a:pt x="574883" y="958398"/>
                  <a:pt x="563489" y="978956"/>
                  <a:pt x="561696" y="1000106"/>
                </a:cubicBezTo>
                <a:cubicBezTo>
                  <a:pt x="559902" y="1021255"/>
                  <a:pt x="567758" y="1041033"/>
                  <a:pt x="585263" y="1059438"/>
                </a:cubicBezTo>
                <a:cubicBezTo>
                  <a:pt x="602767" y="1077843"/>
                  <a:pt x="622126" y="1086680"/>
                  <a:pt x="643339" y="1085948"/>
                </a:cubicBezTo>
                <a:cubicBezTo>
                  <a:pt x="664551" y="1085217"/>
                  <a:pt x="685655" y="1074868"/>
                  <a:pt x="706648" y="1054902"/>
                </a:cubicBezTo>
                <a:lnTo>
                  <a:pt x="1059508" y="719305"/>
                </a:lnTo>
                <a:cubicBezTo>
                  <a:pt x="1080501" y="699338"/>
                  <a:pt x="1091894" y="678780"/>
                  <a:pt x="1093688" y="657631"/>
                </a:cubicBezTo>
                <a:cubicBezTo>
                  <a:pt x="1095481" y="636482"/>
                  <a:pt x="1087626" y="616704"/>
                  <a:pt x="1070121" y="598299"/>
                </a:cubicBezTo>
                <a:close/>
                <a:moveTo>
                  <a:pt x="1487467" y="881625"/>
                </a:moveTo>
                <a:cubicBezTo>
                  <a:pt x="1525759" y="921886"/>
                  <a:pt x="1544219" y="963755"/>
                  <a:pt x="1542848" y="1007233"/>
                </a:cubicBezTo>
                <a:cubicBezTo>
                  <a:pt x="1541477" y="1050710"/>
                  <a:pt x="1520230" y="1092005"/>
                  <a:pt x="1479106" y="1131117"/>
                </a:cubicBezTo>
                <a:lnTo>
                  <a:pt x="1391107" y="1214811"/>
                </a:lnTo>
                <a:cubicBezTo>
                  <a:pt x="1375865" y="1229307"/>
                  <a:pt x="1355967" y="1239195"/>
                  <a:pt x="1331412" y="1244474"/>
                </a:cubicBezTo>
                <a:cubicBezTo>
                  <a:pt x="1306856" y="1249753"/>
                  <a:pt x="1279759" y="1250056"/>
                  <a:pt x="1250120" y="1245383"/>
                </a:cubicBezTo>
                <a:cubicBezTo>
                  <a:pt x="1261199" y="1273733"/>
                  <a:pt x="1262795" y="1302477"/>
                  <a:pt x="1254906" y="1331614"/>
                </a:cubicBezTo>
                <a:cubicBezTo>
                  <a:pt x="1247017" y="1360752"/>
                  <a:pt x="1230419" y="1387355"/>
                  <a:pt x="1205112" y="1411424"/>
                </a:cubicBezTo>
                <a:lnTo>
                  <a:pt x="1116250" y="1495939"/>
                </a:lnTo>
                <a:cubicBezTo>
                  <a:pt x="1086917" y="1523837"/>
                  <a:pt x="1056632" y="1542096"/>
                  <a:pt x="1025397" y="1550717"/>
                </a:cubicBezTo>
                <a:cubicBezTo>
                  <a:pt x="994160" y="1559338"/>
                  <a:pt x="963099" y="1558208"/>
                  <a:pt x="932212" y="1547328"/>
                </a:cubicBezTo>
                <a:cubicBezTo>
                  <a:pt x="901325" y="1536448"/>
                  <a:pt x="871795" y="1516197"/>
                  <a:pt x="843624" y="1486577"/>
                </a:cubicBezTo>
                <a:cubicBezTo>
                  <a:pt x="814358" y="1455805"/>
                  <a:pt x="794501" y="1424849"/>
                  <a:pt x="784053" y="1393708"/>
                </a:cubicBezTo>
                <a:cubicBezTo>
                  <a:pt x="773605" y="1362567"/>
                  <a:pt x="772541" y="1332222"/>
                  <a:pt x="780862" y="1302674"/>
                </a:cubicBezTo>
                <a:cubicBezTo>
                  <a:pt x="789182" y="1273127"/>
                  <a:pt x="807003" y="1245361"/>
                  <a:pt x="834323" y="1219378"/>
                </a:cubicBezTo>
                <a:lnTo>
                  <a:pt x="886087" y="1170146"/>
                </a:lnTo>
                <a:lnTo>
                  <a:pt x="964447" y="1252537"/>
                </a:lnTo>
                <a:lnTo>
                  <a:pt x="918722" y="1296025"/>
                </a:lnTo>
                <a:cubicBezTo>
                  <a:pt x="907219" y="1306966"/>
                  <a:pt x="899763" y="1318849"/>
                  <a:pt x="896353" y="1331677"/>
                </a:cubicBezTo>
                <a:cubicBezTo>
                  <a:pt x="892943" y="1344505"/>
                  <a:pt x="893526" y="1357643"/>
                  <a:pt x="898102" y="1371092"/>
                </a:cubicBezTo>
                <a:cubicBezTo>
                  <a:pt x="902677" y="1384541"/>
                  <a:pt x="911119" y="1397737"/>
                  <a:pt x="923427" y="1410678"/>
                </a:cubicBezTo>
                <a:cubicBezTo>
                  <a:pt x="941205" y="1429370"/>
                  <a:pt x="960338" y="1438833"/>
                  <a:pt x="980824" y="1439066"/>
                </a:cubicBezTo>
                <a:cubicBezTo>
                  <a:pt x="1001311" y="1439299"/>
                  <a:pt x="1021188" y="1430253"/>
                  <a:pt x="1040456" y="1411928"/>
                </a:cubicBezTo>
                <a:lnTo>
                  <a:pt x="1127161" y="1329464"/>
                </a:lnTo>
                <a:cubicBezTo>
                  <a:pt x="1148155" y="1309498"/>
                  <a:pt x="1160235" y="1289519"/>
                  <a:pt x="1163404" y="1269527"/>
                </a:cubicBezTo>
                <a:cubicBezTo>
                  <a:pt x="1166572" y="1249535"/>
                  <a:pt x="1160497" y="1231486"/>
                  <a:pt x="1145181" y="1215382"/>
                </a:cubicBezTo>
                <a:lnTo>
                  <a:pt x="1103334" y="1171382"/>
                </a:lnTo>
                <a:lnTo>
                  <a:pt x="1180980" y="1097534"/>
                </a:lnTo>
                <a:lnTo>
                  <a:pt x="1222827" y="1141534"/>
                </a:lnTo>
                <a:cubicBezTo>
                  <a:pt x="1234862" y="1154187"/>
                  <a:pt x="1248899" y="1159733"/>
                  <a:pt x="1264939" y="1158170"/>
                </a:cubicBezTo>
                <a:cubicBezTo>
                  <a:pt x="1280980" y="1156607"/>
                  <a:pt x="1297340" y="1147894"/>
                  <a:pt x="1314019" y="1132030"/>
                </a:cubicBezTo>
                <a:lnTo>
                  <a:pt x="1400293" y="1049977"/>
                </a:lnTo>
                <a:cubicBezTo>
                  <a:pt x="1416110" y="1034934"/>
                  <a:pt x="1424301" y="1018928"/>
                  <a:pt x="1424867" y="1001958"/>
                </a:cubicBezTo>
                <a:cubicBezTo>
                  <a:pt x="1425433" y="984989"/>
                  <a:pt x="1418331" y="968739"/>
                  <a:pt x="1403562" y="953210"/>
                </a:cubicBezTo>
                <a:cubicBezTo>
                  <a:pt x="1393168" y="942282"/>
                  <a:pt x="1382266" y="934851"/>
                  <a:pt x="1370855" y="930915"/>
                </a:cubicBezTo>
                <a:cubicBezTo>
                  <a:pt x="1359444" y="926980"/>
                  <a:pt x="1348018" y="926482"/>
                  <a:pt x="1336574" y="929424"/>
                </a:cubicBezTo>
                <a:cubicBezTo>
                  <a:pt x="1325131" y="932365"/>
                  <a:pt x="1314090" y="938896"/>
                  <a:pt x="1303449" y="949016"/>
                </a:cubicBezTo>
                <a:lnTo>
                  <a:pt x="1253410" y="996606"/>
                </a:lnTo>
                <a:lnTo>
                  <a:pt x="1175460" y="914646"/>
                </a:lnTo>
                <a:lnTo>
                  <a:pt x="1227224" y="865414"/>
                </a:lnTo>
                <a:cubicBezTo>
                  <a:pt x="1254257" y="839704"/>
                  <a:pt x="1282535" y="823079"/>
                  <a:pt x="1312060" y="815538"/>
                </a:cubicBezTo>
                <a:cubicBezTo>
                  <a:pt x="1341584" y="807997"/>
                  <a:pt x="1371225" y="809793"/>
                  <a:pt x="1400983" y="820926"/>
                </a:cubicBezTo>
                <a:cubicBezTo>
                  <a:pt x="1430741" y="832059"/>
                  <a:pt x="1459570" y="852292"/>
                  <a:pt x="1487467" y="881625"/>
                </a:cubicBezTo>
                <a:close/>
                <a:moveTo>
                  <a:pt x="1147768" y="524451"/>
                </a:moveTo>
                <a:cubicBezTo>
                  <a:pt x="1190162" y="569026"/>
                  <a:pt x="1210473" y="615433"/>
                  <a:pt x="1208702" y="663673"/>
                </a:cubicBezTo>
                <a:cubicBezTo>
                  <a:pt x="1206931" y="711912"/>
                  <a:pt x="1183183" y="757777"/>
                  <a:pt x="1137458" y="801265"/>
                </a:cubicBezTo>
                <a:lnTo>
                  <a:pt x="784598" y="1136862"/>
                </a:lnTo>
                <a:cubicBezTo>
                  <a:pt x="738873" y="1180350"/>
                  <a:pt x="691877" y="1201770"/>
                  <a:pt x="643609" y="1201121"/>
                </a:cubicBezTo>
                <a:cubicBezTo>
                  <a:pt x="595341" y="1200472"/>
                  <a:pt x="550010" y="1177860"/>
                  <a:pt x="507616" y="1133286"/>
                </a:cubicBezTo>
                <a:cubicBezTo>
                  <a:pt x="465222" y="1088710"/>
                  <a:pt x="444910" y="1042303"/>
                  <a:pt x="446682" y="994064"/>
                </a:cubicBezTo>
                <a:cubicBezTo>
                  <a:pt x="448452" y="945824"/>
                  <a:pt x="472201" y="899960"/>
                  <a:pt x="517926" y="856472"/>
                </a:cubicBezTo>
                <a:lnTo>
                  <a:pt x="870786" y="520875"/>
                </a:lnTo>
                <a:cubicBezTo>
                  <a:pt x="916511" y="477387"/>
                  <a:pt x="963507" y="455967"/>
                  <a:pt x="1011775" y="456616"/>
                </a:cubicBezTo>
                <a:cubicBezTo>
                  <a:pt x="1060042" y="457265"/>
                  <a:pt x="1105373" y="479876"/>
                  <a:pt x="1147768" y="524451"/>
                </a:cubicBezTo>
                <a:close/>
                <a:moveTo>
                  <a:pt x="1938420" y="91360"/>
                </a:moveTo>
                <a:lnTo>
                  <a:pt x="91360" y="91360"/>
                </a:lnTo>
                <a:lnTo>
                  <a:pt x="91360" y="2000690"/>
                </a:lnTo>
                <a:lnTo>
                  <a:pt x="1938420" y="2000690"/>
                </a:lnTo>
                <a:close/>
                <a:moveTo>
                  <a:pt x="2029780" y="0"/>
                </a:moveTo>
                <a:lnTo>
                  <a:pt x="2029780" y="2092050"/>
                </a:lnTo>
                <a:lnTo>
                  <a:pt x="0" y="2092050"/>
                </a:lnTo>
                <a:lnTo>
                  <a:pt x="0"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descr="首页"/>
          <p:cNvPicPr>
            <a:picLocks noChangeAspect="1"/>
          </p:cNvPicPr>
          <p:nvPr/>
        </p:nvPicPr>
        <p:blipFill>
          <a:blip r:embed="rId3"/>
          <a:stretch>
            <a:fillRect/>
          </a:stretch>
        </p:blipFill>
        <p:spPr>
          <a:xfrm>
            <a:off x="283210" y="241300"/>
            <a:ext cx="1674495" cy="2940685"/>
          </a:xfrm>
          <a:prstGeom prst="rect">
            <a:avLst/>
          </a:prstGeom>
        </p:spPr>
      </p:pic>
      <p:pic>
        <p:nvPicPr>
          <p:cNvPr id="4" name="图片 3" descr="我的 "/>
          <p:cNvPicPr>
            <a:picLocks noChangeAspect="1"/>
          </p:cNvPicPr>
          <p:nvPr/>
        </p:nvPicPr>
        <p:blipFill>
          <a:blip r:embed="rId4"/>
          <a:stretch>
            <a:fillRect/>
          </a:stretch>
        </p:blipFill>
        <p:spPr>
          <a:xfrm>
            <a:off x="8168640" y="0"/>
            <a:ext cx="1767840" cy="3147060"/>
          </a:xfrm>
          <a:prstGeom prst="rect">
            <a:avLst/>
          </a:prstGeom>
        </p:spPr>
      </p:pic>
      <p:pic>
        <p:nvPicPr>
          <p:cNvPr id="7" name="图片 6" descr="目的地"/>
          <p:cNvPicPr>
            <a:picLocks noChangeAspect="1"/>
          </p:cNvPicPr>
          <p:nvPr/>
        </p:nvPicPr>
        <p:blipFill>
          <a:blip r:embed="rId5"/>
          <a:stretch>
            <a:fillRect/>
          </a:stretch>
        </p:blipFill>
        <p:spPr>
          <a:xfrm>
            <a:off x="3918585" y="-83820"/>
            <a:ext cx="1812290" cy="3434715"/>
          </a:xfrm>
          <a:prstGeom prst="rect">
            <a:avLst/>
          </a:prstGeom>
        </p:spPr>
      </p:pic>
      <p:pic>
        <p:nvPicPr>
          <p:cNvPr id="8" name="图片 7" descr="聊天"/>
          <p:cNvPicPr>
            <a:picLocks noChangeAspect="1"/>
          </p:cNvPicPr>
          <p:nvPr/>
        </p:nvPicPr>
        <p:blipFill>
          <a:blip r:embed="rId6"/>
          <a:stretch>
            <a:fillRect/>
          </a:stretch>
        </p:blipFill>
        <p:spPr>
          <a:xfrm>
            <a:off x="5988685" y="20955"/>
            <a:ext cx="1921510" cy="3225165"/>
          </a:xfrm>
          <a:prstGeom prst="rect">
            <a:avLst/>
          </a:prstGeom>
        </p:spPr>
      </p:pic>
      <p:pic>
        <p:nvPicPr>
          <p:cNvPr id="9" name="图片 8" descr="登录"/>
          <p:cNvPicPr>
            <a:picLocks noChangeAspect="1"/>
          </p:cNvPicPr>
          <p:nvPr/>
        </p:nvPicPr>
        <p:blipFill>
          <a:blip r:embed="rId7"/>
          <a:stretch>
            <a:fillRect/>
          </a:stretch>
        </p:blipFill>
        <p:spPr>
          <a:xfrm>
            <a:off x="283210" y="3517900"/>
            <a:ext cx="1856740" cy="3122930"/>
          </a:xfrm>
          <a:prstGeom prst="rect">
            <a:avLst/>
          </a:prstGeom>
        </p:spPr>
      </p:pic>
      <p:pic>
        <p:nvPicPr>
          <p:cNvPr id="10" name="图片 9" descr="支付"/>
          <p:cNvPicPr>
            <a:picLocks noChangeAspect="1"/>
          </p:cNvPicPr>
          <p:nvPr/>
        </p:nvPicPr>
        <p:blipFill>
          <a:blip r:embed="rId8"/>
          <a:stretch>
            <a:fillRect/>
          </a:stretch>
        </p:blipFill>
        <p:spPr>
          <a:xfrm>
            <a:off x="4503420" y="3535045"/>
            <a:ext cx="1693545" cy="3105785"/>
          </a:xfrm>
          <a:prstGeom prst="rect">
            <a:avLst/>
          </a:prstGeom>
        </p:spPr>
      </p:pic>
      <p:pic>
        <p:nvPicPr>
          <p:cNvPr id="11" name="图片 10" descr="支付1"/>
          <p:cNvPicPr>
            <a:picLocks noChangeAspect="1"/>
          </p:cNvPicPr>
          <p:nvPr/>
        </p:nvPicPr>
        <p:blipFill>
          <a:blip r:embed="rId9"/>
          <a:stretch>
            <a:fillRect/>
          </a:stretch>
        </p:blipFill>
        <p:spPr>
          <a:xfrm>
            <a:off x="6400800" y="3462020"/>
            <a:ext cx="1767840" cy="3106420"/>
          </a:xfrm>
          <a:prstGeom prst="rect">
            <a:avLst/>
          </a:prstGeom>
        </p:spPr>
      </p:pic>
      <p:pic>
        <p:nvPicPr>
          <p:cNvPr id="14" name="图片 13" descr="支付2"/>
          <p:cNvPicPr>
            <a:picLocks noChangeAspect="1"/>
          </p:cNvPicPr>
          <p:nvPr/>
        </p:nvPicPr>
        <p:blipFill>
          <a:blip r:embed="rId10"/>
          <a:stretch>
            <a:fillRect/>
          </a:stretch>
        </p:blipFill>
        <p:spPr>
          <a:xfrm>
            <a:off x="8444865" y="3462020"/>
            <a:ext cx="1767205" cy="3113405"/>
          </a:xfrm>
          <a:prstGeom prst="rect">
            <a:avLst/>
          </a:prstGeom>
        </p:spPr>
      </p:pic>
      <p:pic>
        <p:nvPicPr>
          <p:cNvPr id="15" name="图片 14" descr="支付成功"/>
          <p:cNvPicPr>
            <a:picLocks noChangeAspect="1"/>
          </p:cNvPicPr>
          <p:nvPr/>
        </p:nvPicPr>
        <p:blipFill>
          <a:blip r:embed="rId11"/>
          <a:stretch>
            <a:fillRect/>
          </a:stretch>
        </p:blipFill>
        <p:spPr>
          <a:xfrm>
            <a:off x="10472420" y="3517900"/>
            <a:ext cx="1719580" cy="3057525"/>
          </a:xfrm>
          <a:prstGeom prst="rect">
            <a:avLst/>
          </a:prstGeom>
        </p:spPr>
      </p:pic>
      <p:pic>
        <p:nvPicPr>
          <p:cNvPr id="17" name="图片 16" descr="推荐"/>
          <p:cNvPicPr>
            <a:picLocks noChangeAspect="1"/>
          </p:cNvPicPr>
          <p:nvPr/>
        </p:nvPicPr>
        <p:blipFill>
          <a:blip r:embed="rId12"/>
          <a:stretch>
            <a:fillRect/>
          </a:stretch>
        </p:blipFill>
        <p:spPr>
          <a:xfrm>
            <a:off x="10335260" y="195580"/>
            <a:ext cx="1704975" cy="3032125"/>
          </a:xfrm>
          <a:prstGeom prst="rect">
            <a:avLst/>
          </a:prstGeom>
        </p:spPr>
      </p:pic>
      <p:pic>
        <p:nvPicPr>
          <p:cNvPr id="18" name="图片 17" descr="d2f645711bf920bdf2ccf96720f4c4a"/>
          <p:cNvPicPr>
            <a:picLocks noChangeAspect="1"/>
          </p:cNvPicPr>
          <p:nvPr/>
        </p:nvPicPr>
        <p:blipFill>
          <a:blip r:embed="rId13"/>
          <a:stretch>
            <a:fillRect/>
          </a:stretch>
        </p:blipFill>
        <p:spPr>
          <a:xfrm>
            <a:off x="2534920" y="3582035"/>
            <a:ext cx="1677670" cy="2986405"/>
          </a:xfrm>
          <a:prstGeom prst="rect">
            <a:avLst/>
          </a:prstGeom>
        </p:spPr>
      </p:pic>
      <p:pic>
        <p:nvPicPr>
          <p:cNvPr id="19" name="图片 18" descr="00d4dcd2909ee46e1cfe8fa9622d7e6"/>
          <p:cNvPicPr>
            <a:picLocks noChangeAspect="1"/>
          </p:cNvPicPr>
          <p:nvPr/>
        </p:nvPicPr>
        <p:blipFill>
          <a:blip r:embed="rId14"/>
          <a:stretch>
            <a:fillRect/>
          </a:stretch>
        </p:blipFill>
        <p:spPr>
          <a:xfrm>
            <a:off x="2065655" y="49530"/>
            <a:ext cx="1734185" cy="3198495"/>
          </a:xfrm>
          <a:prstGeom prst="rect">
            <a:avLst/>
          </a:prstGeom>
        </p:spPr>
      </p:pic>
      <p:sp>
        <p:nvSpPr>
          <p:cNvPr id="51" name="矩形 50"/>
          <p:cNvSpPr/>
          <p:nvPr/>
        </p:nvSpPr>
        <p:spPr>
          <a:xfrm>
            <a:off x="2201545" y="2829560"/>
            <a:ext cx="7788910" cy="1198880"/>
          </a:xfrm>
          <a:prstGeom prst="rect">
            <a:avLst/>
          </a:prstGeom>
          <a:noFill/>
          <a:ln>
            <a:noFill/>
          </a:ln>
        </p:spPr>
        <p:txBody>
          <a:bodyPr wrap="none" rtlCol="0" anchor="t">
            <a:spAutoFit/>
          </a:bodyPr>
          <a:lstStyle/>
          <a:p>
            <a:pPr algn="ctr"/>
            <a:r>
              <a:rPr lang="en-US" altLang="zh-CN" sz="7200" b="1">
                <a:ln w="22225">
                  <a:solidFill>
                    <a:schemeClr val="accent2"/>
                  </a:solidFill>
                  <a:prstDash val="solid"/>
                </a:ln>
                <a:solidFill>
                  <a:schemeClr val="accent2">
                    <a:lumMod val="40000"/>
                    <a:lumOff val="60000"/>
                  </a:schemeClr>
                </a:solidFill>
                <a:effectLst/>
              </a:rPr>
              <a:t>On My Way</a:t>
            </a:r>
            <a:r>
              <a:rPr lang="zh-CN" altLang="en-US" sz="7200" b="1">
                <a:ln w="22225">
                  <a:solidFill>
                    <a:schemeClr val="accent2"/>
                  </a:solidFill>
                  <a:prstDash val="solid"/>
                </a:ln>
                <a:solidFill>
                  <a:schemeClr val="accent2">
                    <a:lumMod val="40000"/>
                    <a:lumOff val="60000"/>
                  </a:schemeClr>
                </a:solidFill>
                <a:effectLst/>
              </a:rPr>
              <a:t>小缩影</a:t>
            </a:r>
          </a:p>
        </p:txBody>
      </p:sp>
    </p:spTree>
  </p:cSld>
  <p:clrMapOvr>
    <a:masterClrMapping/>
  </p:clrMapOvr>
  <p:transition spd="slow">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t="7581" b="11866"/>
          <a:stretch>
            <a:fillRect/>
          </a:stretch>
        </p:blipFill>
        <p:spPr>
          <a:xfrm>
            <a:off x="4138367" y="565243"/>
            <a:ext cx="8053633" cy="4807671"/>
          </a:xfrm>
          <a:custGeom>
            <a:avLst/>
            <a:gdLst>
              <a:gd name="connsiteX0" fmla="*/ 0 w 8053633"/>
              <a:gd name="connsiteY0" fmla="*/ 0 h 4807671"/>
              <a:gd name="connsiteX1" fmla="*/ 8053633 w 8053633"/>
              <a:gd name="connsiteY1" fmla="*/ 0 h 4807671"/>
              <a:gd name="connsiteX2" fmla="*/ 8053633 w 8053633"/>
              <a:gd name="connsiteY2" fmla="*/ 4807671 h 4807671"/>
              <a:gd name="connsiteX3" fmla="*/ 0 w 8053633"/>
              <a:gd name="connsiteY3" fmla="*/ 4807671 h 4807671"/>
            </a:gdLst>
            <a:ahLst/>
            <a:cxnLst>
              <a:cxn ang="0">
                <a:pos x="connsiteX0" y="connsiteY0"/>
              </a:cxn>
              <a:cxn ang="0">
                <a:pos x="connsiteX1" y="connsiteY1"/>
              </a:cxn>
              <a:cxn ang="0">
                <a:pos x="connsiteX2" y="connsiteY2"/>
              </a:cxn>
              <a:cxn ang="0">
                <a:pos x="connsiteX3" y="connsiteY3"/>
              </a:cxn>
            </a:cxnLst>
            <a:rect l="l" t="t" r="r" b="b"/>
            <a:pathLst>
              <a:path w="8053633" h="4807671">
                <a:moveTo>
                  <a:pt x="0" y="0"/>
                </a:moveTo>
                <a:lnTo>
                  <a:pt x="8053633" y="0"/>
                </a:lnTo>
                <a:lnTo>
                  <a:pt x="8053633" y="4807671"/>
                </a:lnTo>
                <a:lnTo>
                  <a:pt x="0" y="4807671"/>
                </a:lnTo>
                <a:close/>
              </a:path>
            </a:pathLst>
          </a:custGeom>
          <a:effectLst>
            <a:reflection blurRad="12700" stA="25000" endPos="10000" dir="5400000" sy="-100000" algn="bl" rotWithShape="0"/>
          </a:effectLst>
        </p:spPr>
      </p:pic>
      <p:sp>
        <p:nvSpPr>
          <p:cNvPr id="8" name="任意多边形: 形状 7"/>
          <p:cNvSpPr/>
          <p:nvPr/>
        </p:nvSpPr>
        <p:spPr>
          <a:xfrm>
            <a:off x="12189" y="1800032"/>
            <a:ext cx="3781425" cy="3988324"/>
          </a:xfrm>
          <a:custGeom>
            <a:avLst/>
            <a:gdLst>
              <a:gd name="connsiteX0" fmla="*/ 0 w 3552825"/>
              <a:gd name="connsiteY0" fmla="*/ 0 h 3600450"/>
              <a:gd name="connsiteX1" fmla="*/ 3552825 w 3552825"/>
              <a:gd name="connsiteY1" fmla="*/ 0 h 3600450"/>
              <a:gd name="connsiteX2" fmla="*/ 3552825 w 3552825"/>
              <a:gd name="connsiteY2" fmla="*/ 276225 h 3600450"/>
              <a:gd name="connsiteX3" fmla="*/ 3162300 w 3552825"/>
              <a:gd name="connsiteY3" fmla="*/ 604837 h 3600450"/>
              <a:gd name="connsiteX4" fmla="*/ 3552825 w 3552825"/>
              <a:gd name="connsiteY4" fmla="*/ 933450 h 3600450"/>
              <a:gd name="connsiteX5" fmla="*/ 3552825 w 3552825"/>
              <a:gd name="connsiteY5" fmla="*/ 3600450 h 3600450"/>
              <a:gd name="connsiteX6" fmla="*/ 0 w 3552825"/>
              <a:gd name="connsiteY6" fmla="*/ 3600450 h 3600450"/>
              <a:gd name="connsiteX7" fmla="*/ 0 w 3552825"/>
              <a:gd name="connsiteY7" fmla="*/ 0 h 360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825" h="3600450">
                <a:moveTo>
                  <a:pt x="0" y="0"/>
                </a:moveTo>
                <a:lnTo>
                  <a:pt x="3552825" y="0"/>
                </a:lnTo>
                <a:lnTo>
                  <a:pt x="3552825" y="276225"/>
                </a:lnTo>
                <a:lnTo>
                  <a:pt x="3162300" y="604837"/>
                </a:lnTo>
                <a:lnTo>
                  <a:pt x="3552825" y="933450"/>
                </a:lnTo>
                <a:lnTo>
                  <a:pt x="3552825" y="3600450"/>
                </a:lnTo>
                <a:lnTo>
                  <a:pt x="0" y="360045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94482" y="2732365"/>
            <a:ext cx="3216867" cy="1569660"/>
          </a:xfrm>
          <a:prstGeom prst="rect">
            <a:avLst/>
          </a:prstGeom>
          <a:noFill/>
        </p:spPr>
        <p:txBody>
          <a:bodyPr wrap="square" rtlCol="0">
            <a:spAutoFit/>
          </a:bodyPr>
          <a:lstStyle/>
          <a:p>
            <a:r>
              <a:rPr lang="zh-CN" altLang="en-US" sz="1600" dirty="0" smtClean="0">
                <a:solidFill>
                  <a:schemeClr val="bg1"/>
                </a:solidFill>
                <a:latin typeface="Bahnschrift SemiBold Condensed" panose="020B0502040204020203" pitchFamily="34" charset="0"/>
                <a:cs typeface="Calibri" panose="020F0502020204030204" pitchFamily="34" charset="0"/>
              </a:rPr>
              <a:t>注册的前提，先在数据库中去重，如果数据库中已有同名用户注册，则提醒重新注册</a:t>
            </a:r>
            <a:endParaRPr lang="en-US" altLang="zh-CN" sz="1600" dirty="0" smtClean="0">
              <a:solidFill>
                <a:schemeClr val="bg1"/>
              </a:solidFill>
              <a:latin typeface="Bahnschrift SemiBold Condensed" panose="020B0502040204020203" pitchFamily="34" charset="0"/>
              <a:cs typeface="Calibri" panose="020F0502020204030204" pitchFamily="34" charset="0"/>
            </a:endParaRPr>
          </a:p>
          <a:p>
            <a:endParaRPr lang="en-US" altLang="zh-CN" sz="1600" dirty="0">
              <a:solidFill>
                <a:schemeClr val="bg1"/>
              </a:solidFill>
              <a:latin typeface="Bahnschrift SemiBold Condensed" panose="020B0502040204020203" pitchFamily="34" charset="0"/>
              <a:cs typeface="Calibri" panose="020F0502020204030204" pitchFamily="34" charset="0"/>
            </a:endParaRPr>
          </a:p>
          <a:p>
            <a:r>
              <a:rPr lang="zh-CN" altLang="en-US" sz="1600" dirty="0" smtClean="0">
                <a:solidFill>
                  <a:schemeClr val="bg1"/>
                </a:solidFill>
                <a:latin typeface="Bahnschrift SemiBold Condensed" panose="020B0502040204020203" pitchFamily="34" charset="0"/>
                <a:cs typeface="Calibri" panose="020F0502020204030204" pitchFamily="34" charset="0"/>
              </a:rPr>
              <a:t>否则，提示注册成功，跳转登录页面</a:t>
            </a:r>
            <a:endParaRPr lang="zh-CN" altLang="en-US" sz="2000" dirty="0">
              <a:solidFill>
                <a:schemeClr val="bg1"/>
              </a:solidFill>
              <a:latin typeface="Bahnschrift SemiBold Condensed" panose="020B0502040204020203" pitchFamily="34" charset="0"/>
              <a:cs typeface="Calibri" panose="020F0502020204030204" pitchFamily="34" charset="0"/>
            </a:endParaRPr>
          </a:p>
        </p:txBody>
      </p:sp>
      <p:sp>
        <p:nvSpPr>
          <p:cNvPr id="10" name="文本框 9"/>
          <p:cNvSpPr txBox="1"/>
          <p:nvPr/>
        </p:nvSpPr>
        <p:spPr>
          <a:xfrm>
            <a:off x="-120015" y="242570"/>
            <a:ext cx="2819400" cy="645160"/>
          </a:xfrm>
          <a:prstGeom prst="rect">
            <a:avLst/>
          </a:prstGeom>
          <a:noFill/>
        </p:spPr>
        <p:txBody>
          <a:bodyPr wrap="square" rtlCol="0">
            <a:spAutoFit/>
          </a:bodyPr>
          <a:lstStyle/>
          <a:p>
            <a:pPr algn="r"/>
            <a:r>
              <a:rPr lang="zh-CN" altLang="en-US" sz="3600" dirty="0">
                <a:solidFill>
                  <a:srgbClr val="002060"/>
                </a:solidFill>
                <a:latin typeface="Bahnschrift" panose="020B0502040204020203" charset="0"/>
              </a:rPr>
              <a:t>登录、注册</a:t>
            </a:r>
          </a:p>
        </p:txBody>
      </p:sp>
      <p:sp>
        <p:nvSpPr>
          <p:cNvPr id="11" name="矩形 10"/>
          <p:cNvSpPr/>
          <p:nvPr/>
        </p:nvSpPr>
        <p:spPr>
          <a:xfrm>
            <a:off x="546836" y="2545558"/>
            <a:ext cx="2152928" cy="875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6403" y="338852"/>
            <a:ext cx="3657917" cy="6355631"/>
          </a:xfrm>
          <a:prstGeom prst="rect">
            <a:avLst/>
          </a:prstGeom>
        </p:spPr>
      </p:pic>
      <p:pic>
        <p:nvPicPr>
          <p:cNvPr id="3" name="图片 2" descr="我的 "/>
          <p:cNvPicPr>
            <a:picLocks noChangeAspect="1"/>
          </p:cNvPicPr>
          <p:nvPr/>
        </p:nvPicPr>
        <p:blipFill>
          <a:blip r:embed="rId4"/>
          <a:stretch>
            <a:fillRect/>
          </a:stretch>
        </p:blipFill>
        <p:spPr>
          <a:xfrm>
            <a:off x="3979545" y="242570"/>
            <a:ext cx="3535680" cy="629412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0" y="0"/>
            <a:ext cx="12192000" cy="3036132"/>
            <a:chOff x="0" y="505840"/>
            <a:chExt cx="12192000" cy="3036132"/>
          </a:xfrm>
        </p:grpSpPr>
        <p:sp>
          <p:nvSpPr>
            <p:cNvPr id="4" name="koppt-矩形"/>
            <p:cNvSpPr/>
            <p:nvPr/>
          </p:nvSpPr>
          <p:spPr>
            <a:xfrm>
              <a:off x="0" y="505840"/>
              <a:ext cx="12192000" cy="3036132"/>
            </a:xfrm>
            <a:prstGeom prst="rect">
              <a:avLst/>
            </a:prstGeom>
            <a:solidFill>
              <a:schemeClr val="accent5">
                <a:lumMod val="60000"/>
                <a:lumOff val="4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indent="0" algn="ctr" defTabSz="410845"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dirty="0">
                <a:ln>
                  <a:noFill/>
                </a:ln>
                <a:solidFill>
                  <a:srgbClr val="FFFFFF"/>
                </a:solidFill>
                <a:effectLst/>
                <a:uFillTx/>
                <a:latin typeface="Lantinghei SC Extralight"/>
                <a:ea typeface="Lantinghei SC Extralight"/>
                <a:cs typeface="Lantinghei SC Extralight"/>
                <a:sym typeface="Lantinghei SC Extralight"/>
              </a:endParaRPr>
            </a:p>
          </p:txBody>
        </p:sp>
        <p:sp>
          <p:nvSpPr>
            <p:cNvPr id="8" name="koppt-文本框"/>
            <p:cNvSpPr/>
            <p:nvPr/>
          </p:nvSpPr>
          <p:spPr>
            <a:xfrm>
              <a:off x="92710" y="734440"/>
              <a:ext cx="3008630" cy="1892826"/>
            </a:xfrm>
            <a:prstGeom prst="rect">
              <a:avLst/>
            </a:prstGeom>
            <a:solidFill>
              <a:schemeClr val="accent2">
                <a:lumMod val="40000"/>
                <a:lumOff val="60000"/>
              </a:schemeClr>
            </a:solidFill>
          </p:spPr>
          <p:txBody>
            <a:bodyPr wrap="square">
              <a:spAutoFit/>
            </a:bodyPr>
            <a:lstStyle/>
            <a:p>
              <a:pPr algn="ctr">
                <a:lnSpc>
                  <a:spcPct val="150000"/>
                </a:lnSpc>
              </a:pPr>
              <a:r>
                <a:rPr lang="zh-CN" altLang="en-US" b="1" dirty="0">
                  <a:latin typeface="方正粗黑宋简体" panose="02000000000000000000" pitchFamily="2" charset="-122"/>
                  <a:ea typeface="方正粗黑宋简体" panose="02000000000000000000" pitchFamily="2" charset="-122"/>
                </a:rPr>
                <a:t>目的地</a:t>
              </a:r>
            </a:p>
            <a:p>
              <a:pPr algn="ctr">
                <a:lnSpc>
                  <a:spcPct val="150000"/>
                </a:lnSpc>
              </a:pPr>
              <a:r>
                <a:rPr lang="zh-CN" altLang="en-US" sz="1200" dirty="0" smtClean="0">
                  <a:solidFill>
                    <a:schemeClr val="bg2">
                      <a:lumMod val="25000"/>
                    </a:schemeClr>
                  </a:solidFill>
                  <a:latin typeface="方正粗黑宋简体" panose="02000000000000000000" pitchFamily="2" charset="-122"/>
                  <a:ea typeface="方正粗黑宋简体" panose="02000000000000000000" pitchFamily="2" charset="-122"/>
                </a:rPr>
                <a:t>可以定位</a:t>
              </a:r>
              <a:r>
                <a:rPr lang="zh-CN" altLang="en-US" sz="1200" dirty="0">
                  <a:solidFill>
                    <a:schemeClr val="bg2">
                      <a:lumMod val="25000"/>
                    </a:schemeClr>
                  </a:solidFill>
                  <a:latin typeface="方正粗黑宋简体" panose="02000000000000000000" pitchFamily="2" charset="-122"/>
                  <a:ea typeface="方正粗黑宋简体" panose="02000000000000000000" pitchFamily="2" charset="-122"/>
                </a:rPr>
                <a:t>当前</a:t>
              </a:r>
              <a:r>
                <a:rPr lang="zh-CN" altLang="en-US" sz="1200" dirty="0" smtClean="0">
                  <a:solidFill>
                    <a:schemeClr val="bg2">
                      <a:lumMod val="25000"/>
                    </a:schemeClr>
                  </a:solidFill>
                  <a:latin typeface="方正粗黑宋简体" panose="02000000000000000000" pitchFamily="2" charset="-122"/>
                  <a:ea typeface="方正粗黑宋简体" panose="02000000000000000000" pitchFamily="2" charset="-122"/>
                </a:rPr>
                <a:t>位置</a:t>
              </a:r>
              <a:endParaRPr lang="en-US" altLang="zh-CN" sz="1200" dirty="0" smtClean="0">
                <a:solidFill>
                  <a:schemeClr val="bg2">
                    <a:lumMod val="25000"/>
                  </a:schemeClr>
                </a:solidFill>
                <a:latin typeface="方正粗黑宋简体" panose="02000000000000000000" pitchFamily="2" charset="-122"/>
                <a:ea typeface="方正粗黑宋简体" panose="02000000000000000000" pitchFamily="2" charset="-122"/>
              </a:endParaRPr>
            </a:p>
            <a:p>
              <a:pPr algn="ctr">
                <a:lnSpc>
                  <a:spcPct val="150000"/>
                </a:lnSpc>
              </a:pPr>
              <a:endParaRPr lang="en-US" altLang="zh-CN" sz="1200" dirty="0">
                <a:solidFill>
                  <a:schemeClr val="bg2">
                    <a:lumMod val="25000"/>
                  </a:schemeClr>
                </a:solidFill>
                <a:latin typeface="方正粗黑宋简体" panose="02000000000000000000" pitchFamily="2" charset="-122"/>
                <a:ea typeface="方正粗黑宋简体" panose="02000000000000000000" pitchFamily="2" charset="-122"/>
              </a:endParaRPr>
            </a:p>
            <a:p>
              <a:pPr algn="ctr">
                <a:lnSpc>
                  <a:spcPct val="150000"/>
                </a:lnSpc>
              </a:pPr>
              <a:endParaRPr lang="en-US" altLang="zh-CN" sz="1200" dirty="0" smtClean="0">
                <a:solidFill>
                  <a:schemeClr val="bg2">
                    <a:lumMod val="25000"/>
                  </a:schemeClr>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1200" dirty="0" smtClean="0">
                  <a:solidFill>
                    <a:schemeClr val="bg2">
                      <a:lumMod val="25000"/>
                    </a:schemeClr>
                  </a:solidFill>
                  <a:latin typeface="方正粗黑宋简体" panose="02000000000000000000" pitchFamily="2" charset="-122"/>
                  <a:ea typeface="方正粗黑宋简体" panose="02000000000000000000" pitchFamily="2" charset="-122"/>
                </a:rPr>
                <a:t>在手机上也可以测试哦！！</a:t>
              </a:r>
              <a:endParaRPr lang="en-US" altLang="zh-CN" sz="1200" dirty="0">
                <a:solidFill>
                  <a:schemeClr val="bg2">
                    <a:lumMod val="25000"/>
                  </a:schemeClr>
                </a:solidFill>
                <a:latin typeface="方正粗黑宋简体" panose="02000000000000000000" pitchFamily="2" charset="-122"/>
                <a:ea typeface="方正粗黑宋简体" panose="02000000000000000000" pitchFamily="2" charset="-122"/>
              </a:endParaRPr>
            </a:p>
            <a:p>
              <a:pPr algn="ctr">
                <a:lnSpc>
                  <a:spcPct val="150000"/>
                </a:lnSpc>
              </a:pPr>
              <a:r>
                <a:rPr lang="zh-CN" altLang="en-US" sz="1200" dirty="0">
                  <a:solidFill>
                    <a:schemeClr val="bg2">
                      <a:lumMod val="25000"/>
                    </a:schemeClr>
                  </a:solidFill>
                  <a:latin typeface="方正粗黑宋简体" panose="02000000000000000000" pitchFamily="2" charset="-122"/>
                  <a:ea typeface="方正粗黑宋简体" panose="02000000000000000000" pitchFamily="2" charset="-122"/>
                </a:rPr>
                <a:t>告诉</a:t>
              </a:r>
              <a:r>
                <a:rPr lang="zh-CN" altLang="en-US" sz="1200" dirty="0" smtClean="0">
                  <a:solidFill>
                    <a:schemeClr val="bg2">
                      <a:lumMod val="25000"/>
                    </a:schemeClr>
                  </a:solidFill>
                  <a:latin typeface="方正粗黑宋简体" panose="02000000000000000000" pitchFamily="2" charset="-122"/>
                  <a:ea typeface="方正粗黑宋简体" panose="02000000000000000000" pitchFamily="2" charset="-122"/>
                </a:rPr>
                <a:t>我你们在哪里</a:t>
              </a:r>
              <a:endParaRPr lang="en-US" altLang="zh-CN" sz="1200" dirty="0" smtClean="0">
                <a:solidFill>
                  <a:schemeClr val="bg2">
                    <a:lumMod val="25000"/>
                  </a:schemeClr>
                </a:solidFill>
                <a:latin typeface="方正粗黑宋简体" panose="02000000000000000000" pitchFamily="2" charset="-122"/>
                <a:ea typeface="方正粗黑宋简体" panose="02000000000000000000" pitchFamily="2" charset="-122"/>
              </a:endParaRPr>
            </a:p>
          </p:txBody>
        </p:sp>
      </p:grpSp>
      <p:sp>
        <p:nvSpPr>
          <p:cNvPr id="7" name="圆角矩形 6"/>
          <p:cNvSpPr/>
          <p:nvPr/>
        </p:nvSpPr>
        <p:spPr>
          <a:xfrm>
            <a:off x="7365365" y="229235"/>
            <a:ext cx="4629785" cy="66586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 name="文本框 8"/>
          <p:cNvSpPr txBox="1"/>
          <p:nvPr/>
        </p:nvSpPr>
        <p:spPr>
          <a:xfrm>
            <a:off x="7797800" y="229235"/>
            <a:ext cx="4059555" cy="6739255"/>
          </a:xfrm>
          <a:prstGeom prst="rect">
            <a:avLst/>
          </a:prstGeom>
          <a:noFill/>
        </p:spPr>
        <p:txBody>
          <a:bodyPr wrap="square" rtlCol="0">
            <a:spAutoFit/>
          </a:bodyPr>
          <a:lstStyle/>
          <a:p>
            <a:r>
              <a:rPr lang="en-US" altLang="zh-CN" sz="1600"/>
              <a:t>H5</a:t>
            </a:r>
            <a:r>
              <a:rPr lang="zh-CN" altLang="en-US" sz="1600"/>
              <a:t>新特性</a:t>
            </a:r>
            <a:r>
              <a:rPr lang="en-US" altLang="zh-CN" sz="1600"/>
              <a:t>--</a:t>
            </a:r>
            <a:r>
              <a:rPr lang="zh-CN" altLang="en-US" sz="1600"/>
              <a:t>地理定位</a:t>
            </a:r>
          </a:p>
          <a:p>
            <a:endParaRPr lang="zh-CN" altLang="en-US" sz="1600"/>
          </a:p>
          <a:p>
            <a:r>
              <a:rPr lang="zh-CN" altLang="en-US" sz="1600"/>
              <a:t>技术上如何获取浏览器所在的定位信息：</a:t>
            </a:r>
          </a:p>
          <a:p>
            <a:r>
              <a:rPr lang="zh-CN" altLang="en-US" sz="1600"/>
              <a:t>(1)手机中的浏览器</a:t>
            </a:r>
          </a:p>
          <a:p>
            <a:r>
              <a:rPr lang="zh-CN" altLang="en-US" sz="1600"/>
              <a:t>靠手机内置的GPS芯片数据，精度在“米”级</a:t>
            </a:r>
          </a:p>
          <a:p>
            <a:r>
              <a:rPr lang="zh-CN" altLang="en-US" sz="1600"/>
              <a:t>靠手机与之通讯基站数据，精度在“公里”级</a:t>
            </a:r>
          </a:p>
          <a:p>
            <a:r>
              <a:rPr lang="zh-CN" altLang="en-US" sz="1600"/>
              <a:t>(2)PC中的浏览器</a:t>
            </a:r>
          </a:p>
          <a:p>
            <a:r>
              <a:rPr lang="zh-CN" altLang="en-US" sz="1600"/>
              <a:t>靠IP地址反向解析，精度在“公里”级</a:t>
            </a:r>
          </a:p>
          <a:p>
            <a:endParaRPr lang="zh-CN" altLang="en-US" sz="1600"/>
          </a:p>
          <a:p>
            <a:r>
              <a:rPr lang="zh-CN" altLang="en-US" sz="1600"/>
              <a:t>HTML5新增了用于获取浏览器所在定位的对象：</a:t>
            </a:r>
          </a:p>
          <a:p>
            <a:endParaRPr lang="zh-CN" altLang="en-US" sz="1600"/>
          </a:p>
          <a:p>
            <a:r>
              <a:rPr lang="zh-CN" altLang="en-US" sz="1600"/>
              <a:t>  window.navigator.geolocation {</a:t>
            </a:r>
          </a:p>
          <a:p>
            <a:r>
              <a:rPr lang="zh-CN" altLang="en-US" sz="1600"/>
              <a:t>    getCurrentPosition: fn  用于获取当前定位信息</a:t>
            </a:r>
          </a:p>
          <a:p>
            <a:r>
              <a:rPr lang="zh-CN" altLang="en-US" sz="1600"/>
              <a:t>    watchPosition: fn  不停的监视定位信息的改变</a:t>
            </a:r>
          </a:p>
          <a:p>
            <a:r>
              <a:rPr lang="zh-CN" altLang="en-US" sz="1600"/>
              <a:t>    clearWatch: fn 清除监视</a:t>
            </a:r>
          </a:p>
          <a:p>
            <a:r>
              <a:rPr lang="zh-CN" altLang="en-US" sz="1600"/>
              <a:t>  }</a:t>
            </a:r>
          </a:p>
          <a:p>
            <a:r>
              <a:rPr lang="zh-CN" altLang="en-US" sz="1600"/>
              <a:t>  navigator.geolocation.getCurrentPosition(</a:t>
            </a:r>
          </a:p>
          <a:p>
            <a:r>
              <a:rPr lang="zh-CN" altLang="en-US" sz="1600"/>
              <a:t>    funcntion(pos){</a:t>
            </a:r>
          </a:p>
          <a:p>
            <a:r>
              <a:rPr lang="zh-CN" altLang="en-US" sz="1600"/>
              <a:t>        console.log('定位成功');</a:t>
            </a:r>
          </a:p>
          <a:p>
            <a:r>
              <a:rPr lang="zh-CN" altLang="en-US" sz="1600"/>
              <a:t>    }, function(err){</a:t>
            </a:r>
          </a:p>
          <a:p>
            <a:r>
              <a:rPr lang="zh-CN" altLang="en-US" sz="1600"/>
              <a:t>        console.log('定位失败');</a:t>
            </a:r>
          </a:p>
          <a:p>
            <a:r>
              <a:rPr lang="zh-CN" altLang="en-US" sz="1600"/>
              <a:t>    }</a:t>
            </a:r>
          </a:p>
          <a:p>
            <a:r>
              <a:rPr lang="zh-CN" altLang="en-US" sz="1600"/>
              <a:t>  )</a:t>
            </a:r>
          </a:p>
          <a:p>
            <a:endParaRPr lang="zh-CN" altLang="en-US" sz="1600"/>
          </a:p>
        </p:txBody>
      </p:sp>
      <p:pic>
        <p:nvPicPr>
          <p:cNvPr id="10" name="图片 9" descr="目的地"/>
          <p:cNvPicPr>
            <a:picLocks noChangeAspect="1"/>
          </p:cNvPicPr>
          <p:nvPr/>
        </p:nvPicPr>
        <p:blipFill>
          <a:blip r:embed="rId2"/>
          <a:stretch>
            <a:fillRect/>
          </a:stretch>
        </p:blipFill>
        <p:spPr>
          <a:xfrm>
            <a:off x="3260090" y="251460"/>
            <a:ext cx="3573780" cy="6355080"/>
          </a:xfrm>
          <a:prstGeom prst="rect">
            <a:avLst/>
          </a:prstGeom>
        </p:spPr>
      </p:pic>
    </p:spTree>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828</Words>
  <Application>Microsoft Office PowerPoint</Application>
  <PresentationFormat>宽屏</PresentationFormat>
  <Paragraphs>127</Paragraphs>
  <Slides>16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Bahnschrift SemiBold Condensed</vt:lpstr>
      <vt:lpstr>Calibri</vt:lpstr>
      <vt:lpstr>Lantinghei SC Extralight</vt:lpstr>
      <vt:lpstr>Bahnschrift</vt:lpstr>
      <vt:lpstr>微软雅黑</vt:lpstr>
      <vt:lpstr>等线 Light</vt:lpstr>
      <vt:lpstr>Bahnschrift SemiBold SemiConden</vt:lpstr>
      <vt:lpstr>灿若夏花</vt:lpstr>
      <vt:lpstr>等线</vt:lpstr>
      <vt:lpstr>Bahnschrift Condensed</vt:lpstr>
      <vt:lpstr>方正粗黑宋简体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惠 有朋</dc:creator>
  <cp:lastModifiedBy>web</cp:lastModifiedBy>
  <cp:revision>42</cp:revision>
  <dcterms:created xsi:type="dcterms:W3CDTF">2019-10-16T06:34:00Z</dcterms:created>
  <dcterms:modified xsi:type="dcterms:W3CDTF">2019-11-02T02:28:45Z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